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287" r:id="rId10"/>
    <p:sldId id="272" r:id="rId11"/>
    <p:sldId id="339" r:id="rId12"/>
    <p:sldId id="321" r:id="rId13"/>
    <p:sldId id="330" r:id="rId14"/>
    <p:sldId id="299" r:id="rId15"/>
    <p:sldId id="273" r:id="rId16"/>
    <p:sldId id="300" r:id="rId17"/>
    <p:sldId id="301" r:id="rId18"/>
    <p:sldId id="335" r:id="rId19"/>
    <p:sldId id="338" r:id="rId20"/>
    <p:sldId id="310" r:id="rId21"/>
    <p:sldId id="309" r:id="rId22"/>
    <p:sldId id="302" r:id="rId23"/>
    <p:sldId id="282" r:id="rId24"/>
    <p:sldId id="296" r:id="rId25"/>
    <p:sldId id="283" r:id="rId26"/>
    <p:sldId id="313" r:id="rId27"/>
    <p:sldId id="284" r:id="rId28"/>
    <p:sldId id="297" r:id="rId29"/>
    <p:sldId id="311" r:id="rId30"/>
    <p:sldId id="303" r:id="rId31"/>
    <p:sldId id="334" r:id="rId32"/>
    <p:sldId id="336" r:id="rId33"/>
    <p:sldId id="337" r:id="rId34"/>
    <p:sldId id="304" r:id="rId35"/>
    <p:sldId id="331" r:id="rId36"/>
    <p:sldId id="319" r:id="rId37"/>
    <p:sldId id="332" r:id="rId38"/>
    <p:sldId id="333" r:id="rId39"/>
    <p:sldId id="305" r:id="rId40"/>
    <p:sldId id="278" r:id="rId41"/>
    <p:sldId id="318" r:id="rId42"/>
    <p:sldId id="306" r:id="rId43"/>
    <p:sldId id="317" r:id="rId44"/>
    <p:sldId id="323" r:id="rId45"/>
    <p:sldId id="324" r:id="rId46"/>
    <p:sldId id="329" r:id="rId47"/>
    <p:sldId id="328" r:id="rId48"/>
    <p:sldId id="327" r:id="rId49"/>
    <p:sldId id="307" r:id="rId50"/>
    <p:sldId id="289" r:id="rId51"/>
    <p:sldId id="290" r:id="rId52"/>
    <p:sldId id="316"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A4"/>
    <a:srgbClr val="B69E6F"/>
    <a:srgbClr val="A88D5F"/>
    <a:srgbClr val="BDB4B5"/>
    <a:srgbClr val="B0A6A9"/>
    <a:srgbClr val="544658"/>
    <a:srgbClr val="251D27"/>
    <a:srgbClr val="045B39"/>
    <a:srgbClr val="76617D"/>
    <a:srgbClr val="252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66" d="100"/>
          <a:sy n="66" d="100"/>
        </p:scale>
        <p:origin x="6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2020-10-25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png"/><Relationship Id="rId18" Type="http://schemas.openxmlformats.org/officeDocument/2006/relationships/image" Target="../media/image45.jpeg"/><Relationship Id="rId3" Type="http://schemas.openxmlformats.org/officeDocument/2006/relationships/image" Target="../media/image18.png"/><Relationship Id="rId7" Type="http://schemas.openxmlformats.org/officeDocument/2006/relationships/image" Target="../media/image2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17.png"/><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0.png"/><Relationship Id="rId15" Type="http://schemas.openxmlformats.org/officeDocument/2006/relationships/image" Target="../media/image42.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0.png"/><Relationship Id="rId3" Type="http://schemas.openxmlformats.org/officeDocument/2006/relationships/image" Target="../media/image48.png"/><Relationship Id="rId7" Type="http://schemas.openxmlformats.org/officeDocument/2006/relationships/image" Target="../media/image18.png"/><Relationship Id="rId12" Type="http://schemas.openxmlformats.org/officeDocument/2006/relationships/image" Target="../media/image56.jpeg"/><Relationship Id="rId17" Type="http://schemas.openxmlformats.org/officeDocument/2006/relationships/image" Target="../media/image35.png"/><Relationship Id="rId2" Type="http://schemas.openxmlformats.org/officeDocument/2006/relationships/image" Target="../media/image47.png"/><Relationship Id="rId16"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5" Type="http://schemas.openxmlformats.org/officeDocument/2006/relationships/image" Target="../media/image45.jpe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26.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39.png"/><Relationship Id="rId26" Type="http://schemas.openxmlformats.org/officeDocument/2006/relationships/image" Target="../media/image24.png"/><Relationship Id="rId3" Type="http://schemas.openxmlformats.org/officeDocument/2006/relationships/image" Target="../media/image71.png"/><Relationship Id="rId21" Type="http://schemas.openxmlformats.org/officeDocument/2006/relationships/image" Target="../media/image41.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38.png"/><Relationship Id="rId25" Type="http://schemas.openxmlformats.org/officeDocument/2006/relationships/image" Target="../media/image18.png"/><Relationship Id="rId2" Type="http://schemas.openxmlformats.org/officeDocument/2006/relationships/image" Target="../media/image70.png"/><Relationship Id="rId16" Type="http://schemas.openxmlformats.org/officeDocument/2006/relationships/image" Target="../media/image83.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44.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43.png"/><Relationship Id="rId28" Type="http://schemas.openxmlformats.org/officeDocument/2006/relationships/image" Target="../media/image26.png"/><Relationship Id="rId10" Type="http://schemas.openxmlformats.org/officeDocument/2006/relationships/image" Target="../media/image77.png"/><Relationship Id="rId19"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42.png"/><Relationship Id="rId27"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18" Type="http://schemas.openxmlformats.org/officeDocument/2006/relationships/image" Target="../media/image44.png"/><Relationship Id="rId3" Type="http://schemas.openxmlformats.org/officeDocument/2006/relationships/image" Target="../media/image85.jpg"/><Relationship Id="rId7" Type="http://schemas.openxmlformats.org/officeDocument/2006/relationships/image" Target="../media/image76.png"/><Relationship Id="rId12" Type="http://schemas.openxmlformats.org/officeDocument/2006/relationships/image" Target="../media/image39.png"/><Relationship Id="rId17" Type="http://schemas.openxmlformats.org/officeDocument/2006/relationships/image" Target="../media/image43.png"/><Relationship Id="rId2" Type="http://schemas.openxmlformats.org/officeDocument/2006/relationships/image" Target="../media/image70.png"/><Relationship Id="rId16" Type="http://schemas.openxmlformats.org/officeDocument/2006/relationships/image" Target="../media/image42.png"/><Relationship Id="rId20"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38.png"/><Relationship Id="rId5" Type="http://schemas.openxmlformats.org/officeDocument/2006/relationships/image" Target="../media/image73.png"/><Relationship Id="rId15" Type="http://schemas.openxmlformats.org/officeDocument/2006/relationships/image" Target="../media/image41.png"/><Relationship Id="rId10" Type="http://schemas.openxmlformats.org/officeDocument/2006/relationships/image" Target="../media/image83.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86.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41.png"/><Relationship Id="rId18" Type="http://schemas.openxmlformats.org/officeDocument/2006/relationships/image" Target="../media/image24.png"/><Relationship Id="rId3" Type="http://schemas.openxmlformats.org/officeDocument/2006/relationships/image" Target="../media/image71.png"/><Relationship Id="rId21" Type="http://schemas.openxmlformats.org/officeDocument/2006/relationships/image" Target="../media/image88.png"/><Relationship Id="rId7" Type="http://schemas.openxmlformats.org/officeDocument/2006/relationships/image" Target="../media/image82.png"/><Relationship Id="rId12" Type="http://schemas.openxmlformats.org/officeDocument/2006/relationships/image" Target="../media/image40.png"/><Relationship Id="rId17" Type="http://schemas.openxmlformats.org/officeDocument/2006/relationships/image" Target="../media/image18.png"/><Relationship Id="rId2" Type="http://schemas.openxmlformats.org/officeDocument/2006/relationships/image" Target="../media/image70.png"/><Relationship Id="rId16" Type="http://schemas.openxmlformats.org/officeDocument/2006/relationships/image" Target="../media/image44.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4.png"/><Relationship Id="rId5" Type="http://schemas.openxmlformats.org/officeDocument/2006/relationships/image" Target="../media/image73.png"/><Relationship Id="rId15"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38.png"/><Relationship Id="rId14" Type="http://schemas.openxmlformats.org/officeDocument/2006/relationships/image" Target="../media/image42.png"/><Relationship Id="rId22"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png"/><Relationship Id="rId18" Type="http://schemas.openxmlformats.org/officeDocument/2006/relationships/image" Target="../media/image107.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17" Type="http://schemas.microsoft.com/office/2007/relationships/hdphoto" Target="../media/hdphoto2.wdp"/><Relationship Id="rId2" Type="http://schemas.openxmlformats.org/officeDocument/2006/relationships/image" Target="../media/image92.png"/><Relationship Id="rId16"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jpe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jpg"/><Relationship Id="rId18" Type="http://schemas.openxmlformats.org/officeDocument/2006/relationships/image" Target="../media/image125.jpg"/><Relationship Id="rId26" Type="http://schemas.openxmlformats.org/officeDocument/2006/relationships/image" Target="../media/image19.png"/><Relationship Id="rId3" Type="http://schemas.openxmlformats.org/officeDocument/2006/relationships/image" Target="../media/image82.png"/><Relationship Id="rId21" Type="http://schemas.openxmlformats.org/officeDocument/2006/relationships/image" Target="../media/image128.jpg"/><Relationship Id="rId7" Type="http://schemas.openxmlformats.org/officeDocument/2006/relationships/image" Target="../media/image115.png"/><Relationship Id="rId12" Type="http://schemas.openxmlformats.org/officeDocument/2006/relationships/image" Target="../media/image27.png"/><Relationship Id="rId17" Type="http://schemas.openxmlformats.org/officeDocument/2006/relationships/image" Target="../media/image124.jpg"/><Relationship Id="rId25" Type="http://schemas.openxmlformats.org/officeDocument/2006/relationships/image" Target="../media/image18.png"/><Relationship Id="rId2" Type="http://schemas.openxmlformats.org/officeDocument/2006/relationships/image" Target="../media/image70.png"/><Relationship Id="rId16" Type="http://schemas.openxmlformats.org/officeDocument/2006/relationships/image" Target="../media/image123.jpg"/><Relationship Id="rId20" Type="http://schemas.openxmlformats.org/officeDocument/2006/relationships/image" Target="../media/image127.png"/><Relationship Id="rId29"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jpg"/><Relationship Id="rId24" Type="http://schemas.openxmlformats.org/officeDocument/2006/relationships/image" Target="../media/image131.jpg"/><Relationship Id="rId5" Type="http://schemas.openxmlformats.org/officeDocument/2006/relationships/image" Target="../media/image113.png"/><Relationship Id="rId15" Type="http://schemas.openxmlformats.org/officeDocument/2006/relationships/image" Target="../media/image122.jpg"/><Relationship Id="rId23" Type="http://schemas.openxmlformats.org/officeDocument/2006/relationships/image" Target="../media/image130.jpg"/><Relationship Id="rId28" Type="http://schemas.openxmlformats.org/officeDocument/2006/relationships/image" Target="../media/image132.png"/><Relationship Id="rId10" Type="http://schemas.openxmlformats.org/officeDocument/2006/relationships/image" Target="../media/image118.jpg"/><Relationship Id="rId19"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117.png"/><Relationship Id="rId14" Type="http://schemas.openxmlformats.org/officeDocument/2006/relationships/image" Target="../media/image121.jpg"/><Relationship Id="rId22" Type="http://schemas.openxmlformats.org/officeDocument/2006/relationships/image" Target="../media/image129.jpg"/><Relationship Id="rId27" Type="http://schemas.openxmlformats.org/officeDocument/2006/relationships/image" Target="../media/image20.png"/><Relationship Id="rId30" Type="http://schemas.openxmlformats.org/officeDocument/2006/relationships/image" Target="../media/image134.png"/></Relationships>
</file>

<file path=ppt/slides/_rels/slide3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jpg"/><Relationship Id="rId18" Type="http://schemas.openxmlformats.org/officeDocument/2006/relationships/image" Target="../media/image125.jpg"/><Relationship Id="rId26" Type="http://schemas.openxmlformats.org/officeDocument/2006/relationships/image" Target="../media/image19.png"/><Relationship Id="rId3" Type="http://schemas.openxmlformats.org/officeDocument/2006/relationships/image" Target="../media/image82.png"/><Relationship Id="rId21" Type="http://schemas.openxmlformats.org/officeDocument/2006/relationships/image" Target="../media/image128.jpg"/><Relationship Id="rId34" Type="http://schemas.openxmlformats.org/officeDocument/2006/relationships/image" Target="../media/image138.png"/><Relationship Id="rId7" Type="http://schemas.openxmlformats.org/officeDocument/2006/relationships/image" Target="../media/image115.png"/><Relationship Id="rId12" Type="http://schemas.openxmlformats.org/officeDocument/2006/relationships/image" Target="../media/image119.jpg"/><Relationship Id="rId17" Type="http://schemas.openxmlformats.org/officeDocument/2006/relationships/image" Target="../media/image124.jpg"/><Relationship Id="rId25" Type="http://schemas.openxmlformats.org/officeDocument/2006/relationships/image" Target="../media/image18.png"/><Relationship Id="rId33" Type="http://schemas.openxmlformats.org/officeDocument/2006/relationships/image" Target="../media/image137.png"/><Relationship Id="rId2" Type="http://schemas.openxmlformats.org/officeDocument/2006/relationships/image" Target="../media/image70.png"/><Relationship Id="rId16" Type="http://schemas.openxmlformats.org/officeDocument/2006/relationships/image" Target="../media/image123.jpg"/><Relationship Id="rId20" Type="http://schemas.openxmlformats.org/officeDocument/2006/relationships/image" Target="../media/image127.png"/><Relationship Id="rId29"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27.png"/><Relationship Id="rId24" Type="http://schemas.openxmlformats.org/officeDocument/2006/relationships/image" Target="../media/image131.jpg"/><Relationship Id="rId32" Type="http://schemas.openxmlformats.org/officeDocument/2006/relationships/image" Target="../media/image136.png"/><Relationship Id="rId5" Type="http://schemas.openxmlformats.org/officeDocument/2006/relationships/image" Target="../media/image113.png"/><Relationship Id="rId15" Type="http://schemas.openxmlformats.org/officeDocument/2006/relationships/image" Target="../media/image122.jpg"/><Relationship Id="rId23" Type="http://schemas.openxmlformats.org/officeDocument/2006/relationships/image" Target="../media/image130.jpg"/><Relationship Id="rId28" Type="http://schemas.openxmlformats.org/officeDocument/2006/relationships/image" Target="../media/image132.png"/><Relationship Id="rId10" Type="http://schemas.openxmlformats.org/officeDocument/2006/relationships/image" Target="../media/image118.jpg"/><Relationship Id="rId19" Type="http://schemas.openxmlformats.org/officeDocument/2006/relationships/image" Target="../media/image126.png"/><Relationship Id="rId31" Type="http://schemas.openxmlformats.org/officeDocument/2006/relationships/image" Target="../media/image135.png"/><Relationship Id="rId4" Type="http://schemas.openxmlformats.org/officeDocument/2006/relationships/image" Target="../media/image86.png"/><Relationship Id="rId9" Type="http://schemas.openxmlformats.org/officeDocument/2006/relationships/image" Target="../media/image117.png"/><Relationship Id="rId14" Type="http://schemas.openxmlformats.org/officeDocument/2006/relationships/image" Target="../media/image121.jpg"/><Relationship Id="rId22" Type="http://schemas.openxmlformats.org/officeDocument/2006/relationships/image" Target="../media/image129.jpg"/><Relationship Id="rId27" Type="http://schemas.openxmlformats.org/officeDocument/2006/relationships/image" Target="../media/image20.png"/><Relationship Id="rId30" Type="http://schemas.openxmlformats.org/officeDocument/2006/relationships/image" Target="../media/image134.png"/><Relationship Id="rId35" Type="http://schemas.openxmlformats.org/officeDocument/2006/relationships/image" Target="../media/image73.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jpg"/><Relationship Id="rId18" Type="http://schemas.openxmlformats.org/officeDocument/2006/relationships/image" Target="../media/image125.jpg"/><Relationship Id="rId26" Type="http://schemas.openxmlformats.org/officeDocument/2006/relationships/image" Target="../media/image19.png"/><Relationship Id="rId3" Type="http://schemas.openxmlformats.org/officeDocument/2006/relationships/image" Target="../media/image82.png"/><Relationship Id="rId21" Type="http://schemas.openxmlformats.org/officeDocument/2006/relationships/image" Target="../media/image128.jpg"/><Relationship Id="rId34" Type="http://schemas.openxmlformats.org/officeDocument/2006/relationships/image" Target="../media/image138.png"/><Relationship Id="rId7" Type="http://schemas.openxmlformats.org/officeDocument/2006/relationships/image" Target="../media/image115.png"/><Relationship Id="rId12" Type="http://schemas.openxmlformats.org/officeDocument/2006/relationships/image" Target="../media/image119.jpg"/><Relationship Id="rId17" Type="http://schemas.openxmlformats.org/officeDocument/2006/relationships/image" Target="../media/image124.jpg"/><Relationship Id="rId25" Type="http://schemas.openxmlformats.org/officeDocument/2006/relationships/image" Target="../media/image18.png"/><Relationship Id="rId33" Type="http://schemas.openxmlformats.org/officeDocument/2006/relationships/image" Target="../media/image137.png"/><Relationship Id="rId2" Type="http://schemas.openxmlformats.org/officeDocument/2006/relationships/image" Target="../media/image70.png"/><Relationship Id="rId16" Type="http://schemas.openxmlformats.org/officeDocument/2006/relationships/image" Target="../media/image123.jpg"/><Relationship Id="rId20" Type="http://schemas.openxmlformats.org/officeDocument/2006/relationships/image" Target="../media/image127.png"/><Relationship Id="rId29"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27.png"/><Relationship Id="rId24" Type="http://schemas.openxmlformats.org/officeDocument/2006/relationships/image" Target="../media/image131.jpg"/><Relationship Id="rId32" Type="http://schemas.openxmlformats.org/officeDocument/2006/relationships/image" Target="../media/image136.png"/><Relationship Id="rId5" Type="http://schemas.openxmlformats.org/officeDocument/2006/relationships/image" Target="../media/image113.png"/><Relationship Id="rId15" Type="http://schemas.openxmlformats.org/officeDocument/2006/relationships/image" Target="../media/image122.jpg"/><Relationship Id="rId23" Type="http://schemas.openxmlformats.org/officeDocument/2006/relationships/image" Target="../media/image130.jpg"/><Relationship Id="rId28" Type="http://schemas.openxmlformats.org/officeDocument/2006/relationships/image" Target="../media/image132.png"/><Relationship Id="rId10" Type="http://schemas.openxmlformats.org/officeDocument/2006/relationships/image" Target="../media/image118.jpg"/><Relationship Id="rId19" Type="http://schemas.openxmlformats.org/officeDocument/2006/relationships/image" Target="../media/image126.png"/><Relationship Id="rId31" Type="http://schemas.openxmlformats.org/officeDocument/2006/relationships/image" Target="../media/image135.png"/><Relationship Id="rId4" Type="http://schemas.openxmlformats.org/officeDocument/2006/relationships/image" Target="../media/image86.png"/><Relationship Id="rId9" Type="http://schemas.openxmlformats.org/officeDocument/2006/relationships/image" Target="../media/image117.png"/><Relationship Id="rId14" Type="http://schemas.openxmlformats.org/officeDocument/2006/relationships/image" Target="../media/image121.jpg"/><Relationship Id="rId22" Type="http://schemas.openxmlformats.org/officeDocument/2006/relationships/image" Target="../media/image129.jpg"/><Relationship Id="rId27" Type="http://schemas.openxmlformats.org/officeDocument/2006/relationships/image" Target="../media/image20.png"/><Relationship Id="rId30" Type="http://schemas.openxmlformats.org/officeDocument/2006/relationships/image" Target="../media/image1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47.png"/><Relationship Id="rId18" Type="http://schemas.openxmlformats.org/officeDocument/2006/relationships/image" Target="../media/image149.png"/><Relationship Id="rId3" Type="http://schemas.openxmlformats.org/officeDocument/2006/relationships/image" Target="../media/image139.png"/><Relationship Id="rId21" Type="http://schemas.openxmlformats.org/officeDocument/2006/relationships/image" Target="../media/image20.png"/><Relationship Id="rId7" Type="http://schemas.openxmlformats.org/officeDocument/2006/relationships/image" Target="../media/image143.png"/><Relationship Id="rId12" Type="http://schemas.openxmlformats.org/officeDocument/2006/relationships/image" Target="../media/image146.png"/><Relationship Id="rId17" Type="http://schemas.openxmlformats.org/officeDocument/2006/relationships/image" Target="../media/image148.png"/><Relationship Id="rId2" Type="http://schemas.openxmlformats.org/officeDocument/2006/relationships/image" Target="../media/image70.png"/><Relationship Id="rId16" Type="http://schemas.openxmlformats.org/officeDocument/2006/relationships/image" Target="../media/image127.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2.png"/><Relationship Id="rId11" Type="http://schemas.openxmlformats.org/officeDocument/2006/relationships/image" Target="../media/image145.png"/><Relationship Id="rId5" Type="http://schemas.openxmlformats.org/officeDocument/2006/relationships/image" Target="../media/image141.png"/><Relationship Id="rId15" Type="http://schemas.openxmlformats.org/officeDocument/2006/relationships/image" Target="../media/image72.png"/><Relationship Id="rId10" Type="http://schemas.openxmlformats.org/officeDocument/2006/relationships/image" Target="../media/image144.png"/><Relationship Id="rId19" Type="http://schemas.openxmlformats.org/officeDocument/2006/relationships/image" Target="../media/image18.png"/><Relationship Id="rId4" Type="http://schemas.openxmlformats.org/officeDocument/2006/relationships/image" Target="../media/image140.png"/><Relationship Id="rId9" Type="http://schemas.openxmlformats.org/officeDocument/2006/relationships/image" Target="../media/image86.png"/><Relationship Id="rId14" Type="http://schemas.openxmlformats.org/officeDocument/2006/relationships/image" Target="../media/image126.png"/><Relationship Id="rId22"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3.png"/><Relationship Id="rId12" Type="http://schemas.openxmlformats.org/officeDocument/2006/relationships/image" Target="../media/image14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27.png"/><Relationship Id="rId5" Type="http://schemas.openxmlformats.org/officeDocument/2006/relationships/image" Target="../media/image82.png"/><Relationship Id="rId10" Type="http://schemas.openxmlformats.org/officeDocument/2006/relationships/image" Target="../media/image126.png"/><Relationship Id="rId4" Type="http://schemas.openxmlformats.org/officeDocument/2006/relationships/image" Target="../media/image152.png"/><Relationship Id="rId9" Type="http://schemas.openxmlformats.org/officeDocument/2006/relationships/image" Target="../media/image81.png"/><Relationship Id="rId14" Type="http://schemas.openxmlformats.org/officeDocument/2006/relationships/image" Target="../media/image156.png"/></Relationships>
</file>

<file path=ppt/slides/_rels/slide3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82.png"/><Relationship Id="rId7" Type="http://schemas.openxmlformats.org/officeDocument/2006/relationships/image" Target="../media/image15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26.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3" Type="http://schemas.openxmlformats.org/officeDocument/2006/relationships/image" Target="../media/image82.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8.png"/><Relationship Id="rId2" Type="http://schemas.openxmlformats.org/officeDocument/2006/relationships/image" Target="../media/image70.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34.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6.png"/></Relationships>
</file>

<file path=ppt/slides/_rels/slide45.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26" Type="http://schemas.openxmlformats.org/officeDocument/2006/relationships/image" Target="../media/image179.png"/><Relationship Id="rId3" Type="http://schemas.openxmlformats.org/officeDocument/2006/relationships/image" Target="../media/image82.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8.png"/><Relationship Id="rId25" Type="http://schemas.openxmlformats.org/officeDocument/2006/relationships/image" Target="../media/image136.png"/><Relationship Id="rId2" Type="http://schemas.openxmlformats.org/officeDocument/2006/relationships/image" Target="../media/image70.png"/><Relationship Id="rId16" Type="http://schemas.openxmlformats.org/officeDocument/2006/relationships/image" Target="../media/image173.png"/><Relationship Id="rId20" Type="http://schemas.openxmlformats.org/officeDocument/2006/relationships/image" Target="../media/image176.png"/><Relationship Id="rId29"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78.png"/><Relationship Id="rId5" Type="http://schemas.openxmlformats.org/officeDocument/2006/relationships/image" Target="../media/image163.png"/><Relationship Id="rId15" Type="http://schemas.openxmlformats.org/officeDocument/2006/relationships/image" Target="../media/image134.png"/><Relationship Id="rId23" Type="http://schemas.openxmlformats.org/officeDocument/2006/relationships/image" Target="../media/image135.png"/><Relationship Id="rId28" Type="http://schemas.openxmlformats.org/officeDocument/2006/relationships/image" Target="../media/image72.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6.png"/><Relationship Id="rId27" Type="http://schemas.openxmlformats.org/officeDocument/2006/relationships/image" Target="../media/image137.png"/></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26" Type="http://schemas.openxmlformats.org/officeDocument/2006/relationships/image" Target="../media/image181.PNG"/><Relationship Id="rId3" Type="http://schemas.openxmlformats.org/officeDocument/2006/relationships/image" Target="../media/image82.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8.png"/><Relationship Id="rId25" Type="http://schemas.openxmlformats.org/officeDocument/2006/relationships/image" Target="../media/image136.png"/><Relationship Id="rId2" Type="http://schemas.openxmlformats.org/officeDocument/2006/relationships/image" Target="../media/image70.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78.png"/><Relationship Id="rId5" Type="http://schemas.openxmlformats.org/officeDocument/2006/relationships/image" Target="../media/image163.png"/><Relationship Id="rId15" Type="http://schemas.openxmlformats.org/officeDocument/2006/relationships/image" Target="../media/image134.png"/><Relationship Id="rId23" Type="http://schemas.openxmlformats.org/officeDocument/2006/relationships/image" Target="../media/image135.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6.png"/></Relationships>
</file>

<file path=ppt/slides/_rels/slide47.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82.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86.png"/><Relationship Id="rId9" Type="http://schemas.openxmlformats.org/officeDocument/2006/relationships/image" Target="../media/image186.png"/><Relationship Id="rId14" Type="http://schemas.openxmlformats.org/officeDocument/2006/relationships/image" Target="../media/image126.png"/></Relationships>
</file>

<file path=ppt/slides/_rels/slide48.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3" Type="http://schemas.openxmlformats.org/officeDocument/2006/relationships/image" Target="../media/image82.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8.png"/><Relationship Id="rId25" Type="http://schemas.openxmlformats.org/officeDocument/2006/relationships/image" Target="../media/image89.png"/><Relationship Id="rId2" Type="http://schemas.openxmlformats.org/officeDocument/2006/relationships/image" Target="../media/image70.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91.png"/><Relationship Id="rId5" Type="http://schemas.openxmlformats.org/officeDocument/2006/relationships/image" Target="../media/image163.png"/><Relationship Id="rId15" Type="http://schemas.openxmlformats.org/officeDocument/2006/relationships/image" Target="../media/image134.png"/><Relationship Id="rId23" Type="http://schemas.openxmlformats.org/officeDocument/2006/relationships/image" Target="../media/image135.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a:t>가제</a:t>
            </a:r>
            <a:r>
              <a:rPr lang="en-US" altLang="ko-KR" dirty="0"/>
              <a:t>: </a:t>
            </a:r>
            <a:r>
              <a:rPr lang="en-US" altLang="ko-KR"/>
              <a:t>LOL</a:t>
            </a:r>
            <a:r>
              <a:rPr lang="ko-KR" altLang="en-US"/>
              <a:t> </a:t>
            </a:r>
            <a:r>
              <a:rPr lang="en-US" altLang="ko-KR"/>
              <a:t>Manager</a:t>
            </a:r>
            <a:br>
              <a:rPr lang="en-US" altLang="ko-KR"/>
            </a:br>
            <a:r>
              <a:rPr lang="en-US" altLang="ko-KR"/>
              <a:t>UI </a:t>
            </a:r>
            <a:r>
              <a:rPr lang="ko-KR" altLang="en-US"/>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554368" cy="215444"/>
          </a:xfrm>
          <a:prstGeom prst="rect">
            <a:avLst/>
          </a:prstGeom>
          <a:noFill/>
        </p:spPr>
        <p:txBody>
          <a:bodyPr wrap="square" rtlCol="0">
            <a:spAutoFit/>
          </a:bodyPr>
          <a:lstStyle/>
          <a:p>
            <a:r>
              <a:rPr lang="ko-KR" altLang="en-US" sz="800" dirty="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545119" y="1746567"/>
            <a:ext cx="2343539" cy="3723375"/>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spTree>
    <p:extLst>
      <p:ext uri="{BB962C8B-B14F-4D97-AF65-F5344CB8AC3E}">
        <p14:creationId xmlns:p14="http://schemas.microsoft.com/office/powerpoint/2010/main" val="129656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326" y="1067881"/>
            <a:ext cx="1790246" cy="339420"/>
          </a:xfrm>
          <a:prstGeom prst="rect">
            <a:avLst/>
          </a:prstGeom>
        </p:spPr>
      </p:pic>
      <p:sp>
        <p:nvSpPr>
          <p:cNvPr id="79" name="TextBox 78"/>
          <p:cNvSpPr txBox="1"/>
          <p:nvPr/>
        </p:nvSpPr>
        <p:spPr>
          <a:xfrm>
            <a:off x="9525833" y="1109576"/>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3324" y="948302"/>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3549" y="1064147"/>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6" name="그림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7"/>
            <a:ext cx="1990056" cy="393299"/>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8"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5" y="1693075"/>
            <a:ext cx="1042007" cy="276999"/>
          </a:xfrm>
          <a:prstGeom prst="rect">
            <a:avLst/>
          </a:prstGeom>
          <a:noFill/>
        </p:spPr>
        <p:txBody>
          <a:bodyPr wrap="square" rtlCol="0">
            <a:spAutoFit/>
          </a:bodyPr>
          <a:lstStyle/>
          <a:p>
            <a:r>
              <a:rPr lang="en-US" altLang="ko-KR" sz="1200" dirty="0">
                <a:solidFill>
                  <a:schemeClr val="accent1">
                    <a:lumMod val="75000"/>
                  </a:schemeClr>
                </a:solidFill>
                <a:latin typeface="AR CENA" panose="02000000000000000000" pitchFamily="2" charset="0"/>
              </a:rPr>
              <a:t>Diamond IV</a:t>
            </a:r>
            <a:endParaRPr lang="ko-KR" altLang="en-US" sz="1200" dirty="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9206" y="1053563"/>
            <a:ext cx="1297939" cy="339420"/>
          </a:xfrm>
          <a:prstGeom prst="rect">
            <a:avLst/>
          </a:prstGeom>
        </p:spPr>
      </p:pic>
      <p:sp>
        <p:nvSpPr>
          <p:cNvPr id="64" name="TextBox 63"/>
          <p:cNvSpPr txBox="1"/>
          <p:nvPr/>
        </p:nvSpPr>
        <p:spPr>
          <a:xfrm>
            <a:off x="8021910" y="1087405"/>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6265" y="1083929"/>
            <a:ext cx="378586" cy="319647"/>
          </a:xfrm>
          <a:prstGeom prst="rect">
            <a:avLst/>
          </a:prstGeom>
        </p:spPr>
      </p:pic>
      <p:pic>
        <p:nvPicPr>
          <p:cNvPr id="56" name="그림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4655" y="5664803"/>
            <a:ext cx="454124" cy="352791"/>
          </a:xfrm>
          <a:prstGeom prst="rect">
            <a:avLst/>
          </a:prstGeom>
        </p:spPr>
      </p:pic>
      <p:pic>
        <p:nvPicPr>
          <p:cNvPr id="57" name="그림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971" y="5613706"/>
            <a:ext cx="329702" cy="390259"/>
          </a:xfrm>
          <a:prstGeom prst="rect">
            <a:avLst/>
          </a:prstGeom>
        </p:spPr>
      </p:pic>
      <p:sp>
        <p:nvSpPr>
          <p:cNvPr id="60" name="TextBox 59"/>
          <p:cNvSpPr txBox="1"/>
          <p:nvPr/>
        </p:nvSpPr>
        <p:spPr>
          <a:xfrm>
            <a:off x="7132278" y="599330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61" name="그림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40173" y="5621133"/>
            <a:ext cx="376296" cy="385945"/>
          </a:xfrm>
          <a:prstGeom prst="rect">
            <a:avLst/>
          </a:prstGeom>
        </p:spPr>
      </p:pic>
      <p:pic>
        <p:nvPicPr>
          <p:cNvPr id="62" name="그림 6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33153" y="5646177"/>
            <a:ext cx="327629" cy="366500"/>
          </a:xfrm>
          <a:prstGeom prst="rect">
            <a:avLst/>
          </a:prstGeom>
        </p:spPr>
      </p:pic>
      <p:pic>
        <p:nvPicPr>
          <p:cNvPr id="66" name="그림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13046" y="5159670"/>
            <a:ext cx="873143" cy="720343"/>
          </a:xfrm>
          <a:prstGeom prst="rect">
            <a:avLst/>
          </a:prstGeom>
        </p:spPr>
      </p:pic>
      <p:pic>
        <p:nvPicPr>
          <p:cNvPr id="73" name="그림 7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66830" y="5643930"/>
            <a:ext cx="511174" cy="408939"/>
          </a:xfrm>
          <a:prstGeom prst="rect">
            <a:avLst/>
          </a:prstGeom>
        </p:spPr>
      </p:pic>
      <p:pic>
        <p:nvPicPr>
          <p:cNvPr id="74" name="그림 7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5061" y="5608574"/>
            <a:ext cx="413845" cy="424322"/>
          </a:xfrm>
          <a:prstGeom prst="rect">
            <a:avLst/>
          </a:prstGeom>
        </p:spPr>
      </p:pic>
      <p:sp>
        <p:nvSpPr>
          <p:cNvPr id="75" name="TextBox 74"/>
          <p:cNvSpPr txBox="1"/>
          <p:nvPr/>
        </p:nvSpPr>
        <p:spPr>
          <a:xfrm>
            <a:off x="7580828" y="598992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76" name="TextBox 75"/>
          <p:cNvSpPr txBox="1"/>
          <p:nvPr/>
        </p:nvSpPr>
        <p:spPr>
          <a:xfrm>
            <a:off x="8141789" y="599056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77" name="TextBox 76"/>
          <p:cNvSpPr txBox="1"/>
          <p:nvPr/>
        </p:nvSpPr>
        <p:spPr>
          <a:xfrm>
            <a:off x="10722915" y="5940217"/>
            <a:ext cx="700727" cy="369332"/>
          </a:xfrm>
          <a:prstGeom prst="rect">
            <a:avLst/>
          </a:prstGeom>
          <a:noFill/>
        </p:spPr>
        <p:txBody>
          <a:bodyPr wrap="square" rtlCol="0">
            <a:spAutoFit/>
          </a:bodyPr>
          <a:lstStyle/>
          <a:p>
            <a:pPr algn="ctr"/>
            <a:r>
              <a:rPr lang="ko-KR" altLang="en-US" dirty="0">
                <a:solidFill>
                  <a:schemeClr val="bg1"/>
                </a:solidFill>
                <a:latin typeface="휴먼모음T" panose="02030504000101010101" pitchFamily="18" charset="-127"/>
                <a:ea typeface="휴먼모음T" panose="02030504000101010101" pitchFamily="18" charset="-127"/>
              </a:rPr>
              <a:t>게임</a:t>
            </a:r>
            <a:endParaRPr lang="en-US" altLang="ko-KR" dirty="0">
              <a:solidFill>
                <a:schemeClr val="bg1"/>
              </a:solidFill>
              <a:latin typeface="휴먼모음T" panose="02030504000101010101" pitchFamily="18" charset="-127"/>
              <a:ea typeface="휴먼모음T" panose="02030504000101010101" pitchFamily="18" charset="-127"/>
            </a:endParaRPr>
          </a:p>
        </p:txBody>
      </p:sp>
      <p:sp>
        <p:nvSpPr>
          <p:cNvPr id="81" name="TextBox 80"/>
          <p:cNvSpPr txBox="1"/>
          <p:nvPr/>
        </p:nvSpPr>
        <p:spPr>
          <a:xfrm>
            <a:off x="9315660" y="597540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3" name="TextBox 82"/>
          <p:cNvSpPr txBox="1"/>
          <p:nvPr/>
        </p:nvSpPr>
        <p:spPr>
          <a:xfrm>
            <a:off x="9826930" y="5985577"/>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4" name="TextBox 83"/>
          <p:cNvSpPr txBox="1"/>
          <p:nvPr/>
        </p:nvSpPr>
        <p:spPr>
          <a:xfrm>
            <a:off x="8785945" y="601753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2" name="그림 1">
            <a:extLst>
              <a:ext uri="{FF2B5EF4-FFF2-40B4-BE49-F238E27FC236}">
                <a16:creationId xmlns:a16="http://schemas.microsoft.com/office/drawing/2014/main" id="{EBCAF9DB-056C-4B44-8175-0F23366FAB3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09096" y="1683800"/>
            <a:ext cx="1599161" cy="2842953"/>
          </a:xfrm>
          <a:prstGeom prst="roundRect">
            <a:avLst/>
          </a:prstGeom>
        </p:spPr>
      </p:pic>
    </p:spTree>
    <p:extLst>
      <p:ext uri="{BB962C8B-B14F-4D97-AF65-F5344CB8AC3E}">
        <p14:creationId xmlns:p14="http://schemas.microsoft.com/office/powerpoint/2010/main" val="295260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26" name="그림 25"/>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72195" y="826635"/>
            <a:ext cx="1599161" cy="2842953"/>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pic>
        <p:nvPicPr>
          <p:cNvPr id="30" name="그림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1961" y="2029774"/>
            <a:ext cx="249760" cy="299055"/>
          </a:xfrm>
          <a:prstGeom prst="rect">
            <a:avLst/>
          </a:prstGeom>
        </p:spPr>
      </p:pic>
    </p:spTree>
    <p:extLst>
      <p:ext uri="{BB962C8B-B14F-4D97-AF65-F5344CB8AC3E}">
        <p14:creationId xmlns:p14="http://schemas.microsoft.com/office/powerpoint/2010/main" val="22184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4. </a:t>
            </a:r>
            <a:r>
              <a:rPr lang="ko-KR" altLang="en-US"/>
              <a:t>선수</a:t>
            </a:r>
            <a:r>
              <a:rPr lang="en-US" altLang="ko-KR"/>
              <a:t>(</a:t>
            </a:r>
            <a:r>
              <a:rPr lang="ko-KR" altLang="en-US"/>
              <a:t>솔랭 훈련</a:t>
            </a:r>
            <a:r>
              <a:rPr lang="en-US" altLang="ko-KR"/>
              <a:t>, </a:t>
            </a:r>
            <a:r>
              <a:rPr lang="ko-KR" altLang="en-US"/>
              <a:t>랭크 포인트</a:t>
            </a:r>
            <a:r>
              <a:rPr lang="en-US" altLang="ko-KR"/>
              <a:t>, </a:t>
            </a:r>
            <a:r>
              <a:rPr lang="ko-KR" altLang="en-US"/>
              <a:t>컨디션 조절</a:t>
            </a:r>
            <a:r>
              <a:rPr lang="en-US" altLang="ko-KR"/>
              <a:t>, </a:t>
            </a:r>
            <a:r>
              <a:rPr lang="ko-KR" altLang="en-US"/>
              <a:t>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19" name="그림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2" name="그림 1"/>
          <p:cNvPicPr>
            <a:picLocks noChangeAspect="1"/>
          </p:cNvPicPr>
          <p:nvPr/>
        </p:nvPicPr>
        <p:blipFill>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9949"/>
            <a:ext cx="11177343" cy="5542261"/>
          </a:xfrm>
          <a:prstGeom prst="rect">
            <a:avLst/>
          </a:prstGeom>
        </p:spPr>
      </p:pic>
      <p:pic>
        <p:nvPicPr>
          <p:cNvPr id="41" name="그림 40"/>
          <p:cNvPicPr>
            <a:picLocks/>
          </p:cNvPicPr>
          <p:nvPr/>
        </p:nvPicPr>
        <p:blipFill>
          <a:blip r:embed="rId5">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42" name="TextBox 41"/>
          <p:cNvSpPr txBox="1"/>
          <p:nvPr/>
        </p:nvSpPr>
        <p:spPr>
          <a:xfrm>
            <a:off x="862606" y="5775064"/>
            <a:ext cx="1625145"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리그 기록실</a:t>
            </a:r>
          </a:p>
        </p:txBody>
      </p:sp>
      <p:pic>
        <p:nvPicPr>
          <p:cNvPr id="43" name="그림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44" name="TextBox 43"/>
          <p:cNvSpPr txBox="1"/>
          <p:nvPr/>
        </p:nvSpPr>
        <p:spPr>
          <a:xfrm>
            <a:off x="9650303" y="5785478"/>
            <a:ext cx="1625145" cy="369332"/>
          </a:xfrm>
          <a:prstGeom prst="rect">
            <a:avLst/>
          </a:prstGeom>
          <a:noFill/>
        </p:spPr>
        <p:txBody>
          <a:bodyPr wrap="square" rtlCol="0">
            <a:spAutoFit/>
          </a:bodyPr>
          <a:lstStyle/>
          <a:p>
            <a:pPr algn="ctr"/>
            <a:r>
              <a:rPr lang="ko-KR" altLang="en-US" b="1">
                <a:solidFill>
                  <a:schemeClr val="accent2">
                    <a:lumMod val="50000"/>
                  </a:schemeClr>
                </a:solidFill>
                <a:latin typeface="Alata" panose="00000500000000000000" pitchFamily="2" charset="0"/>
              </a:rPr>
              <a:t>다음 경기</a:t>
            </a:r>
          </a:p>
        </p:txBody>
      </p:sp>
      <p:pic>
        <p:nvPicPr>
          <p:cNvPr id="50" name="그림 49"/>
          <p:cNvPicPr>
            <a:picLocks noChangeAspect="1"/>
          </p:cNvPicPr>
          <p:nvPr/>
        </p:nvPicPr>
        <p:blipFill rotWithShape="1">
          <a:blip r:embed="rId7"/>
          <a:srcRect l="-1094" t="28354" r="1094"/>
          <a:stretch/>
        </p:blipFill>
        <p:spPr>
          <a:xfrm>
            <a:off x="7064001" y="1529866"/>
            <a:ext cx="4626812" cy="3933993"/>
          </a:xfrm>
          <a:prstGeom prst="rect">
            <a:avLst/>
          </a:prstGeom>
        </p:spPr>
      </p:pic>
      <p:pic>
        <p:nvPicPr>
          <p:cNvPr id="51" name="그림 50"/>
          <p:cNvPicPr>
            <a:picLocks noChangeAspect="1"/>
          </p:cNvPicPr>
          <p:nvPr/>
        </p:nvPicPr>
        <p:blipFill rotWithShape="1">
          <a:blip r:embed="rId8"/>
          <a:srcRect t="24578"/>
          <a:stretch/>
        </p:blipFill>
        <p:spPr>
          <a:xfrm>
            <a:off x="2418092" y="2345608"/>
            <a:ext cx="4716976" cy="3145754"/>
          </a:xfrm>
          <a:prstGeom prst="rect">
            <a:avLst/>
          </a:prstGeom>
        </p:spPr>
      </p:pic>
      <p:sp>
        <p:nvSpPr>
          <p:cNvPr id="52" name="TextBox 51"/>
          <p:cNvSpPr txBox="1"/>
          <p:nvPr/>
        </p:nvSpPr>
        <p:spPr>
          <a:xfrm>
            <a:off x="7135068" y="1532838"/>
            <a:ext cx="1903615"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리그 순위</a:t>
            </a:r>
          </a:p>
        </p:txBody>
      </p:sp>
      <p:sp>
        <p:nvSpPr>
          <p:cNvPr id="4" name="직사각형 3"/>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p>
          <a:p>
            <a:r>
              <a:rPr lang="en-US" altLang="ko-KR" sz="1600">
                <a:solidFill>
                  <a:schemeClr val="bg1"/>
                </a:solidFill>
              </a:rPr>
              <a:t>      </a:t>
            </a:r>
            <a:r>
              <a:rPr lang="en-US" altLang="ko-KR" sz="160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p>
          <a:p>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p>
          <a:p>
            <a:r>
              <a:rPr lang="en-US" altLang="ko-KR" sz="1600">
                <a:solidFill>
                  <a:schemeClr val="bg1"/>
                </a:solidFill>
              </a:rPr>
              <a:t>       </a:t>
            </a:r>
            <a:r>
              <a:rPr lang="ko-KR" altLang="en-US" sz="1600">
                <a:solidFill>
                  <a:schemeClr val="bg1"/>
                </a:solidFill>
              </a:rPr>
              <a:t>다이아</a:t>
            </a:r>
            <a:r>
              <a:rPr lang="en-US" altLang="ko-KR" sz="1600">
                <a:solidFill>
                  <a:schemeClr val="bg1"/>
                </a:solidFill>
              </a:rPr>
              <a:t>4</a:t>
            </a:r>
          </a:p>
          <a:p>
            <a:endParaRPr lang="en-US" altLang="ko-KR" sz="1600">
              <a:solidFill>
                <a:schemeClr val="bg1"/>
              </a:solidFill>
            </a:endParaRPr>
          </a:p>
        </p:txBody>
      </p:sp>
      <p:sp>
        <p:nvSpPr>
          <p:cNvPr id="55" name="직사각형 54"/>
          <p:cNvSpPr/>
          <p:nvPr/>
        </p:nvSpPr>
        <p:spPr>
          <a:xfrm>
            <a:off x="2412584" y="1529867"/>
            <a:ext cx="4722483" cy="836748"/>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12"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8467" y="1760772"/>
            <a:ext cx="4400463" cy="465137"/>
          </a:xfrm>
          <a:prstGeom prst="rect">
            <a:avLst/>
          </a:prstGeom>
        </p:spPr>
      </p:pic>
      <p:pic>
        <p:nvPicPr>
          <p:cNvPr id="73" name="그림 72"/>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21833" y="1766527"/>
            <a:ext cx="1331693" cy="465137"/>
          </a:xfrm>
          <a:prstGeom prst="rect">
            <a:avLst/>
          </a:prstGeom>
          <a:noFill/>
        </p:spPr>
      </p:pic>
      <p:sp>
        <p:nvSpPr>
          <p:cNvPr id="14" name="TextBox 13"/>
          <p:cNvSpPr txBox="1"/>
          <p:nvPr/>
        </p:nvSpPr>
        <p:spPr>
          <a:xfrm flipH="1">
            <a:off x="3577016" y="2080891"/>
            <a:ext cx="1003047" cy="276999"/>
          </a:xfrm>
          <a:prstGeom prst="rect">
            <a:avLst/>
          </a:prstGeom>
          <a:noFill/>
        </p:spPr>
        <p:txBody>
          <a:bodyPr wrap="square" rtlCol="0">
            <a:spAutoFit/>
          </a:bodyPr>
          <a:lstStyle/>
          <a:p>
            <a:r>
              <a:rPr lang="en-US" altLang="ko-KR" sz="1200">
                <a:solidFill>
                  <a:schemeClr val="bg1"/>
                </a:solidFill>
              </a:rPr>
              <a:t>10/32(31%)</a:t>
            </a:r>
            <a:endParaRPr lang="ko-KR" altLang="en-US" sz="1200">
              <a:solidFill>
                <a:schemeClr val="bg1"/>
              </a:solidFill>
            </a:endParaRPr>
          </a:p>
        </p:txBody>
      </p:sp>
      <p:sp>
        <p:nvSpPr>
          <p:cNvPr id="78" name="TextBox 77"/>
          <p:cNvSpPr txBox="1"/>
          <p:nvPr/>
        </p:nvSpPr>
        <p:spPr>
          <a:xfrm>
            <a:off x="4468158" y="1513743"/>
            <a:ext cx="777148"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진행도</a:t>
            </a:r>
          </a:p>
        </p:txBody>
      </p:sp>
      <p:pic>
        <p:nvPicPr>
          <p:cNvPr id="79" name="그림 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8904" y="1836279"/>
            <a:ext cx="316615" cy="304259"/>
          </a:xfrm>
          <a:prstGeom prst="rect">
            <a:avLst/>
          </a:prstGeom>
        </p:spPr>
      </p:pic>
      <p:pic>
        <p:nvPicPr>
          <p:cNvPr id="80" name="그림 79"/>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2811" y="1899291"/>
            <a:ext cx="207996" cy="259995"/>
          </a:xfrm>
          <a:prstGeom prst="rect">
            <a:avLst/>
          </a:prstGeom>
        </p:spPr>
      </p:pic>
      <p:pic>
        <p:nvPicPr>
          <p:cNvPr id="81" name="그림 80"/>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5748" y="1900862"/>
            <a:ext cx="207996" cy="259995"/>
          </a:xfrm>
          <a:prstGeom prst="rect">
            <a:avLst/>
          </a:prstGeom>
        </p:spPr>
      </p:pic>
      <p:pic>
        <p:nvPicPr>
          <p:cNvPr id="83" name="그림 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56369" y="1778641"/>
            <a:ext cx="412068" cy="412068"/>
          </a:xfrm>
          <a:prstGeom prst="rect">
            <a:avLst/>
          </a:prstGeom>
        </p:spPr>
      </p:pic>
      <p:pic>
        <p:nvPicPr>
          <p:cNvPr id="85" name="그림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13172" y="2315909"/>
            <a:ext cx="1063610" cy="249089"/>
          </a:xfrm>
          <a:prstGeom prst="rect">
            <a:avLst/>
          </a:prstGeom>
        </p:spPr>
      </p:pic>
      <p:sp>
        <p:nvSpPr>
          <p:cNvPr id="86" name="TextBox 85"/>
          <p:cNvSpPr txBox="1"/>
          <p:nvPr/>
        </p:nvSpPr>
        <p:spPr>
          <a:xfrm>
            <a:off x="2763750" y="228217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pic>
        <p:nvPicPr>
          <p:cNvPr id="106" name="그림 10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09" name="그림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110" name="그림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111" name="그림 1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112" name="그림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113" name="TextBox 112"/>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114" name="TextBox 113"/>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115" name="그림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116" name="그림 11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117" name="그림 11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118" name="그림 1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119" name="그림 11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120" name="TextBox 119"/>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121" name="TextBox 120"/>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2" name="TextBox 121"/>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3" name="TextBox 122"/>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4" name="TextBox 123"/>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5" name="TextBox 124"/>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6" name="TextBox 125"/>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130" name="그림 129"/>
          <p:cNvPicPr>
            <a:picLocks noChangeAspect="1"/>
          </p:cNvPicPr>
          <p:nvPr/>
        </p:nvPicPr>
        <p:blipFill rotWithShape="1">
          <a:blip r:embed="rId25">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31" name="TextBox 13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2" name="그림 131"/>
          <p:cNvPicPr>
            <a:picLocks noChangeAspect="1"/>
          </p:cNvPicPr>
          <p:nvPr/>
        </p:nvPicPr>
        <p:blipFill rotWithShape="1">
          <a:blip r:embed="rId25">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133" name="그룹 132"/>
          <p:cNvGrpSpPr/>
          <p:nvPr/>
        </p:nvGrpSpPr>
        <p:grpSpPr>
          <a:xfrm>
            <a:off x="508108" y="898598"/>
            <a:ext cx="1310640" cy="1409701"/>
            <a:chOff x="1460634" y="2201372"/>
            <a:chExt cx="1310640" cy="1409701"/>
          </a:xfrm>
        </p:grpSpPr>
        <p:pic>
          <p:nvPicPr>
            <p:cNvPr id="134" name="그림 1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135" name="그림 134"/>
            <p:cNvPicPr>
              <a:picLocks noChangeAspect="1"/>
            </p:cNvPicPr>
            <p:nvPr/>
          </p:nvPicPr>
          <p:blipFill rotWithShape="1">
            <a:blip r:embed="rId27"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136" name="TextBox 135"/>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137" name="그림 13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Tree>
    <p:extLst>
      <p:ext uri="{BB962C8B-B14F-4D97-AF65-F5344CB8AC3E}">
        <p14:creationId xmlns:p14="http://schemas.microsoft.com/office/powerpoint/2010/main" val="2449897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56" name="직사각형 55"/>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그림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172" name="그림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89" y="876862"/>
            <a:ext cx="11178824" cy="5538004"/>
          </a:xfrm>
          <a:prstGeom prst="rect">
            <a:avLst/>
          </a:prstGeom>
        </p:spPr>
      </p:pic>
      <p:pic>
        <p:nvPicPr>
          <p:cNvPr id="173" name="그림 172"/>
          <p:cNvPicPr>
            <a:picLocks/>
          </p:cNvPicPr>
          <p:nvPr/>
        </p:nvPicPr>
        <p:blipFill>
          <a:blip r:embed="rId4">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174" name="TextBox 173"/>
          <p:cNvSpPr txBox="1"/>
          <p:nvPr/>
        </p:nvSpPr>
        <p:spPr>
          <a:xfrm>
            <a:off x="862606" y="5775064"/>
            <a:ext cx="1625145"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리그 기록실</a:t>
            </a:r>
          </a:p>
        </p:txBody>
      </p:sp>
      <p:pic>
        <p:nvPicPr>
          <p:cNvPr id="175" name="그림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176" name="TextBox 175"/>
          <p:cNvSpPr txBox="1"/>
          <p:nvPr/>
        </p:nvSpPr>
        <p:spPr>
          <a:xfrm>
            <a:off x="9650303" y="5785478"/>
            <a:ext cx="1625145" cy="369332"/>
          </a:xfrm>
          <a:prstGeom prst="rect">
            <a:avLst/>
          </a:prstGeom>
          <a:noFill/>
        </p:spPr>
        <p:txBody>
          <a:bodyPr wrap="square" rtlCol="0">
            <a:spAutoFit/>
          </a:bodyPr>
          <a:lstStyle/>
          <a:p>
            <a:pPr algn="ctr"/>
            <a:r>
              <a:rPr lang="ko-KR" altLang="en-US" b="1">
                <a:solidFill>
                  <a:schemeClr val="accent2">
                    <a:lumMod val="50000"/>
                  </a:schemeClr>
                </a:solidFill>
                <a:latin typeface="Alata" panose="00000500000000000000" pitchFamily="2" charset="0"/>
              </a:rPr>
              <a:t>다음 경기</a:t>
            </a:r>
          </a:p>
        </p:txBody>
      </p:sp>
      <p:pic>
        <p:nvPicPr>
          <p:cNvPr id="177" name="그림 176"/>
          <p:cNvPicPr>
            <a:picLocks noChangeAspect="1"/>
          </p:cNvPicPr>
          <p:nvPr/>
        </p:nvPicPr>
        <p:blipFill rotWithShape="1">
          <a:blip r:embed="rId6"/>
          <a:srcRect l="-1094" t="28354" r="1094"/>
          <a:stretch/>
        </p:blipFill>
        <p:spPr>
          <a:xfrm>
            <a:off x="7064001" y="1529866"/>
            <a:ext cx="4404174" cy="3933993"/>
          </a:xfrm>
          <a:prstGeom prst="rect">
            <a:avLst/>
          </a:prstGeom>
        </p:spPr>
      </p:pic>
      <p:sp>
        <p:nvSpPr>
          <p:cNvPr id="179" name="TextBox 178"/>
          <p:cNvSpPr txBox="1"/>
          <p:nvPr/>
        </p:nvSpPr>
        <p:spPr>
          <a:xfrm>
            <a:off x="7135068" y="1532838"/>
            <a:ext cx="1903615"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리그 순위</a:t>
            </a:r>
          </a:p>
        </p:txBody>
      </p:sp>
      <p:sp>
        <p:nvSpPr>
          <p:cNvPr id="180" name="직사각형 179"/>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p>
          <a:p>
            <a:r>
              <a:rPr lang="en-US" altLang="ko-KR" sz="1600">
                <a:solidFill>
                  <a:schemeClr val="bg1"/>
                </a:solidFill>
              </a:rPr>
              <a:t>      </a:t>
            </a:r>
            <a:r>
              <a:rPr lang="en-US" altLang="ko-KR" sz="160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p>
          <a:p>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p>
          <a:p>
            <a:r>
              <a:rPr lang="en-US" altLang="ko-KR" sz="1600">
                <a:solidFill>
                  <a:schemeClr val="bg1"/>
                </a:solidFill>
              </a:rPr>
              <a:t>       </a:t>
            </a:r>
            <a:r>
              <a:rPr lang="ko-KR" altLang="en-US" sz="1600">
                <a:solidFill>
                  <a:schemeClr val="bg1"/>
                </a:solidFill>
              </a:rPr>
              <a:t>다이아</a:t>
            </a:r>
            <a:r>
              <a:rPr lang="en-US" altLang="ko-KR" sz="1600">
                <a:solidFill>
                  <a:schemeClr val="bg1"/>
                </a:solidFill>
              </a:rPr>
              <a:t>4</a:t>
            </a:r>
          </a:p>
          <a:p>
            <a:endParaRPr lang="en-US" altLang="ko-KR" sz="1600">
              <a:solidFill>
                <a:schemeClr val="bg1"/>
              </a:solidFill>
            </a:endParaRPr>
          </a:p>
        </p:txBody>
      </p:sp>
      <p:pic>
        <p:nvPicPr>
          <p:cNvPr id="183" name="그림 1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194" name="그림 19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95" name="그림 1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96" name="TextBox 195"/>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pic>
        <p:nvPicPr>
          <p:cNvPr id="197" name="그림 1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198" name="그림 19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199" name="그림 19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200" name="그림 19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201" name="TextBox 200"/>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202" name="TextBox 201"/>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203" name="그림 2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204" name="그림 20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205" name="그림 20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206" name="그림 20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207" name="그림 20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208" name="TextBox 207"/>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209" name="TextBox 208"/>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0" name="TextBox 209"/>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1" name="TextBox 210"/>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2" name="TextBox 211"/>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3" name="TextBox 212"/>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4" name="TextBox 213"/>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215" name="내용 개체 틀 3"/>
          <p:cNvPicPr>
            <a:picLocks noChangeAspect="1"/>
          </p:cNvPicPr>
          <p:nvPr/>
        </p:nvPicPr>
        <p:blipFill rotWithShape="1">
          <a:blip r:embed="rId19"/>
          <a:srcRect l="4463" t="23849" b="2479"/>
          <a:stretch/>
        </p:blipFill>
        <p:spPr>
          <a:xfrm>
            <a:off x="2425343" y="1520364"/>
            <a:ext cx="4688064" cy="3963244"/>
          </a:xfrm>
          <a:prstGeom prst="rect">
            <a:avLst/>
          </a:prstGeom>
        </p:spPr>
      </p:pic>
      <p:pic>
        <p:nvPicPr>
          <p:cNvPr id="2" name="그림 1">
            <a:extLst>
              <a:ext uri="{FF2B5EF4-FFF2-40B4-BE49-F238E27FC236}">
                <a16:creationId xmlns:a16="http://schemas.microsoft.com/office/drawing/2014/main" id="{FB7DAF61-07DD-41AD-8861-0D8EBC8DC4F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523843" y="1496828"/>
            <a:ext cx="1252972" cy="293436"/>
          </a:xfrm>
          <a:prstGeom prst="rect">
            <a:avLst/>
          </a:prstGeom>
        </p:spPr>
      </p:pic>
      <p:sp>
        <p:nvSpPr>
          <p:cNvPr id="3" name="TextBox 2">
            <a:extLst>
              <a:ext uri="{FF2B5EF4-FFF2-40B4-BE49-F238E27FC236}">
                <a16:creationId xmlns:a16="http://schemas.microsoft.com/office/drawing/2014/main" id="{A83CB67F-5543-4169-95BC-929977CCE170}"/>
              </a:ext>
            </a:extLst>
          </p:cNvPr>
          <p:cNvSpPr txBox="1"/>
          <p:nvPr/>
        </p:nvSpPr>
        <p:spPr>
          <a:xfrm>
            <a:off x="2837534" y="1461345"/>
            <a:ext cx="671350" cy="276999"/>
          </a:xfrm>
          <a:prstGeom prst="rect">
            <a:avLst/>
          </a:prstGeom>
          <a:noFill/>
        </p:spPr>
        <p:txBody>
          <a:bodyPr wrap="square" rtlCol="0">
            <a:spAutoFit/>
          </a:bodyPr>
          <a:lstStyle/>
          <a:p>
            <a:r>
              <a:rPr lang="en-US" altLang="ko-KR" sz="1200">
                <a:solidFill>
                  <a:schemeClr val="bg2">
                    <a:lumMod val="90000"/>
                  </a:schemeClr>
                </a:solidFill>
                <a:latin typeface="Alata" panose="00000500000000000000" pitchFamily="2" charset="0"/>
              </a:rPr>
              <a:t>Today</a:t>
            </a:r>
            <a:endParaRPr lang="ko-KR" altLang="en-US" sz="1200">
              <a:solidFill>
                <a:schemeClr val="bg2">
                  <a:lumMod val="90000"/>
                </a:schemeClr>
              </a:solidFill>
              <a:latin typeface="Alata" panose="00000500000000000000" pitchFamily="2" charset="0"/>
            </a:endParaRPr>
          </a:p>
        </p:txBody>
      </p:sp>
    </p:spTree>
    <p:extLst>
      <p:ext uri="{BB962C8B-B14F-4D97-AF65-F5344CB8AC3E}">
        <p14:creationId xmlns:p14="http://schemas.microsoft.com/office/powerpoint/2010/main" val="317128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6-4. </a:t>
            </a:r>
            <a:r>
              <a:rPr lang="ko-KR" altLang="en-US"/>
              <a:t>리그</a:t>
            </a:r>
            <a:r>
              <a:rPr lang="en-US" altLang="ko-KR"/>
              <a:t>(</a:t>
            </a:r>
            <a:r>
              <a:rPr lang="ko-KR" altLang="en-US"/>
              <a:t>리그 매치</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8" name="직사각형 7">
            <a:extLst>
              <a:ext uri="{FF2B5EF4-FFF2-40B4-BE49-F238E27FC236}">
                <a16:creationId xmlns:a16="http://schemas.microsoft.com/office/drawing/2014/main" id="{E19CF1DB-FABE-4F94-A2B8-901FF3D0C822}"/>
              </a:ext>
            </a:extLst>
          </p:cNvPr>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312B5D70-149F-432E-A40C-98E5B20D5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11" name="그림 10">
            <a:extLst>
              <a:ext uri="{FF2B5EF4-FFF2-40B4-BE49-F238E27FC236}">
                <a16:creationId xmlns:a16="http://schemas.microsoft.com/office/drawing/2014/main" id="{FD79BA09-1FCB-4CA8-923C-E3998B537B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9949"/>
            <a:ext cx="11177343" cy="5542261"/>
          </a:xfrm>
          <a:prstGeom prst="rect">
            <a:avLst/>
          </a:prstGeom>
        </p:spPr>
      </p:pic>
      <p:pic>
        <p:nvPicPr>
          <p:cNvPr id="14" name="그림 13">
            <a:extLst>
              <a:ext uri="{FF2B5EF4-FFF2-40B4-BE49-F238E27FC236}">
                <a16:creationId xmlns:a16="http://schemas.microsoft.com/office/drawing/2014/main" id="{59514178-6BBF-4AA1-BCAC-293F99D41F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547" y="5672745"/>
            <a:ext cx="1627200" cy="590014"/>
          </a:xfrm>
          <a:prstGeom prst="rect">
            <a:avLst/>
          </a:prstGeom>
        </p:spPr>
      </p:pic>
      <p:sp>
        <p:nvSpPr>
          <p:cNvPr id="15" name="TextBox 14">
            <a:extLst>
              <a:ext uri="{FF2B5EF4-FFF2-40B4-BE49-F238E27FC236}">
                <a16:creationId xmlns:a16="http://schemas.microsoft.com/office/drawing/2014/main" id="{842AFE75-2AF8-43F8-94A8-8E2B39B93646}"/>
              </a:ext>
            </a:extLst>
          </p:cNvPr>
          <p:cNvSpPr txBox="1"/>
          <p:nvPr/>
        </p:nvSpPr>
        <p:spPr>
          <a:xfrm>
            <a:off x="6473574" y="5756475"/>
            <a:ext cx="1625145" cy="369332"/>
          </a:xfrm>
          <a:prstGeom prst="rect">
            <a:avLst/>
          </a:prstGeom>
          <a:noFill/>
        </p:spPr>
        <p:txBody>
          <a:bodyPr wrap="square" rtlCol="0">
            <a:spAutoFit/>
          </a:bodyPr>
          <a:lstStyle/>
          <a:p>
            <a:pPr algn="ctr"/>
            <a:r>
              <a:rPr lang="ko-KR" altLang="en-US" b="1" dirty="0">
                <a:solidFill>
                  <a:schemeClr val="accent2">
                    <a:lumMod val="50000"/>
                  </a:schemeClr>
                </a:solidFill>
                <a:latin typeface="Alata" panose="00000500000000000000" pitchFamily="2" charset="0"/>
              </a:rPr>
              <a:t>경기 시작</a:t>
            </a:r>
          </a:p>
        </p:txBody>
      </p:sp>
      <p:sp>
        <p:nvSpPr>
          <p:cNvPr id="18" name="TextBox 17">
            <a:extLst>
              <a:ext uri="{FF2B5EF4-FFF2-40B4-BE49-F238E27FC236}">
                <a16:creationId xmlns:a16="http://schemas.microsoft.com/office/drawing/2014/main" id="{F2137B42-9458-4632-A1D4-528C55AC4257}"/>
              </a:ext>
            </a:extLst>
          </p:cNvPr>
          <p:cNvSpPr txBox="1"/>
          <p:nvPr/>
        </p:nvSpPr>
        <p:spPr>
          <a:xfrm>
            <a:off x="7135068" y="1532838"/>
            <a:ext cx="1903615"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리그 순위</a:t>
            </a:r>
          </a:p>
        </p:txBody>
      </p:sp>
      <p:sp>
        <p:nvSpPr>
          <p:cNvPr id="19" name="직사각형 18">
            <a:extLst>
              <a:ext uri="{FF2B5EF4-FFF2-40B4-BE49-F238E27FC236}">
                <a16:creationId xmlns:a16="http://schemas.microsoft.com/office/drawing/2014/main" id="{7FD569EE-FB06-4DD1-962F-7F357487A3C4}"/>
              </a:ext>
            </a:extLst>
          </p:cNvPr>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87233D8-305D-4C6A-9A7D-23A5F52F5E73}"/>
              </a:ext>
            </a:extLst>
          </p:cNvPr>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p>
          <a:p>
            <a:r>
              <a:rPr lang="en-US" altLang="ko-KR" sz="1600">
                <a:solidFill>
                  <a:schemeClr val="bg1"/>
                </a:solidFill>
              </a:rPr>
              <a:t>      </a:t>
            </a:r>
            <a:r>
              <a:rPr lang="en-US" altLang="ko-KR" sz="160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p>
          <a:p>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p>
          <a:p>
            <a:r>
              <a:rPr lang="en-US" altLang="ko-KR" sz="1600">
                <a:solidFill>
                  <a:schemeClr val="bg1"/>
                </a:solidFill>
              </a:rPr>
              <a:t>       </a:t>
            </a:r>
            <a:r>
              <a:rPr lang="ko-KR" altLang="en-US" sz="1600">
                <a:solidFill>
                  <a:schemeClr val="bg1"/>
                </a:solidFill>
              </a:rPr>
              <a:t>다이아</a:t>
            </a:r>
            <a:r>
              <a:rPr lang="en-US" altLang="ko-KR" sz="1600">
                <a:solidFill>
                  <a:schemeClr val="bg1"/>
                </a:solidFill>
              </a:rPr>
              <a:t>4</a:t>
            </a:r>
          </a:p>
          <a:p>
            <a:endParaRPr lang="en-US" altLang="ko-KR" sz="1600">
              <a:solidFill>
                <a:schemeClr val="bg1"/>
              </a:solidFill>
            </a:endParaRPr>
          </a:p>
        </p:txBody>
      </p:sp>
      <p:pic>
        <p:nvPicPr>
          <p:cNvPr id="22" name="그림 21">
            <a:extLst>
              <a:ext uri="{FF2B5EF4-FFF2-40B4-BE49-F238E27FC236}">
                <a16:creationId xmlns:a16="http://schemas.microsoft.com/office/drawing/2014/main" id="{8413D802-5ED3-4ED7-963B-7FB876246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33" name="그림 32">
            <a:extLst>
              <a:ext uri="{FF2B5EF4-FFF2-40B4-BE49-F238E27FC236}">
                <a16:creationId xmlns:a16="http://schemas.microsoft.com/office/drawing/2014/main" id="{58FA513C-6C21-4FB4-BA2C-678894B79F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34" name="그림 33">
            <a:extLst>
              <a:ext uri="{FF2B5EF4-FFF2-40B4-BE49-F238E27FC236}">
                <a16:creationId xmlns:a16="http://schemas.microsoft.com/office/drawing/2014/main" id="{A9FE7C9F-69C0-47A2-8389-1E731A9AC6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35" name="그림 34">
            <a:extLst>
              <a:ext uri="{FF2B5EF4-FFF2-40B4-BE49-F238E27FC236}">
                <a16:creationId xmlns:a16="http://schemas.microsoft.com/office/drawing/2014/main" id="{53A30C37-5A97-4623-BC07-525D3668C4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36" name="그림 35">
            <a:extLst>
              <a:ext uri="{FF2B5EF4-FFF2-40B4-BE49-F238E27FC236}">
                <a16:creationId xmlns:a16="http://schemas.microsoft.com/office/drawing/2014/main" id="{32137801-FE85-42D7-B9E5-56E88BE788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37" name="그림 36">
            <a:extLst>
              <a:ext uri="{FF2B5EF4-FFF2-40B4-BE49-F238E27FC236}">
                <a16:creationId xmlns:a16="http://schemas.microsoft.com/office/drawing/2014/main" id="{1D462094-D5CE-4A7E-AC21-5F095C754FD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38" name="TextBox 37">
            <a:extLst>
              <a:ext uri="{FF2B5EF4-FFF2-40B4-BE49-F238E27FC236}">
                <a16:creationId xmlns:a16="http://schemas.microsoft.com/office/drawing/2014/main" id="{52AE87E2-977D-4DDE-97B8-3940C8CC41F6}"/>
              </a:ext>
            </a:extLst>
          </p:cNvPr>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39" name="TextBox 38">
            <a:extLst>
              <a:ext uri="{FF2B5EF4-FFF2-40B4-BE49-F238E27FC236}">
                <a16:creationId xmlns:a16="http://schemas.microsoft.com/office/drawing/2014/main" id="{8E223ED1-093A-4D8A-8D2D-98978CC76D8F}"/>
              </a:ext>
            </a:extLst>
          </p:cNvPr>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40" name="그림 39">
            <a:extLst>
              <a:ext uri="{FF2B5EF4-FFF2-40B4-BE49-F238E27FC236}">
                <a16:creationId xmlns:a16="http://schemas.microsoft.com/office/drawing/2014/main" id="{825246CA-7CE4-4F01-AE44-11E439168FE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41" name="그림 40">
            <a:extLst>
              <a:ext uri="{FF2B5EF4-FFF2-40B4-BE49-F238E27FC236}">
                <a16:creationId xmlns:a16="http://schemas.microsoft.com/office/drawing/2014/main" id="{D645E193-E162-4F30-BE2D-FA388E6172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42" name="그림 41">
            <a:extLst>
              <a:ext uri="{FF2B5EF4-FFF2-40B4-BE49-F238E27FC236}">
                <a16:creationId xmlns:a16="http://schemas.microsoft.com/office/drawing/2014/main" id="{3926DDAD-267A-4482-9B28-4EBC52EE0B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43" name="그림 42">
            <a:extLst>
              <a:ext uri="{FF2B5EF4-FFF2-40B4-BE49-F238E27FC236}">
                <a16:creationId xmlns:a16="http://schemas.microsoft.com/office/drawing/2014/main" id="{207E0707-5A92-4ABB-978A-A7F5D19AE7C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44" name="그림 43">
            <a:extLst>
              <a:ext uri="{FF2B5EF4-FFF2-40B4-BE49-F238E27FC236}">
                <a16:creationId xmlns:a16="http://schemas.microsoft.com/office/drawing/2014/main" id="{C6C2CB26-8DF4-446B-AEBF-97AE59226C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45" name="TextBox 44">
            <a:extLst>
              <a:ext uri="{FF2B5EF4-FFF2-40B4-BE49-F238E27FC236}">
                <a16:creationId xmlns:a16="http://schemas.microsoft.com/office/drawing/2014/main" id="{5F09B90D-CC93-4213-BB4A-42E53BB6F9F5}"/>
              </a:ext>
            </a:extLst>
          </p:cNvPr>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46" name="TextBox 45">
            <a:extLst>
              <a:ext uri="{FF2B5EF4-FFF2-40B4-BE49-F238E27FC236}">
                <a16:creationId xmlns:a16="http://schemas.microsoft.com/office/drawing/2014/main" id="{6810C8FF-16C2-4ED3-9233-A96E478997F4}"/>
              </a:ext>
            </a:extLst>
          </p:cNvPr>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47" name="TextBox 46">
            <a:extLst>
              <a:ext uri="{FF2B5EF4-FFF2-40B4-BE49-F238E27FC236}">
                <a16:creationId xmlns:a16="http://schemas.microsoft.com/office/drawing/2014/main" id="{1E64A68C-1BA4-49C7-ABAF-1EB87931FCA2}"/>
              </a:ext>
            </a:extLst>
          </p:cNvPr>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48" name="TextBox 47">
            <a:extLst>
              <a:ext uri="{FF2B5EF4-FFF2-40B4-BE49-F238E27FC236}">
                <a16:creationId xmlns:a16="http://schemas.microsoft.com/office/drawing/2014/main" id="{E87F5069-BBBE-414B-A2D6-898B366109F8}"/>
              </a:ext>
            </a:extLst>
          </p:cNvPr>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49" name="TextBox 48">
            <a:extLst>
              <a:ext uri="{FF2B5EF4-FFF2-40B4-BE49-F238E27FC236}">
                <a16:creationId xmlns:a16="http://schemas.microsoft.com/office/drawing/2014/main" id="{AC8196C8-4A1E-4B01-899A-A808E20B396E}"/>
              </a:ext>
            </a:extLst>
          </p:cNvPr>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50" name="TextBox 49">
            <a:extLst>
              <a:ext uri="{FF2B5EF4-FFF2-40B4-BE49-F238E27FC236}">
                <a16:creationId xmlns:a16="http://schemas.microsoft.com/office/drawing/2014/main" id="{B76E8033-4587-475F-BFFC-B684188F8164}"/>
              </a:ext>
            </a:extLst>
          </p:cNvPr>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51" name="TextBox 50">
            <a:extLst>
              <a:ext uri="{FF2B5EF4-FFF2-40B4-BE49-F238E27FC236}">
                <a16:creationId xmlns:a16="http://schemas.microsoft.com/office/drawing/2014/main" id="{4413976E-C0EE-40CF-8A56-FC7854F241E4}"/>
              </a:ext>
            </a:extLst>
          </p:cNvPr>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52" name="그림 51">
            <a:extLst>
              <a:ext uri="{FF2B5EF4-FFF2-40B4-BE49-F238E27FC236}">
                <a16:creationId xmlns:a16="http://schemas.microsoft.com/office/drawing/2014/main" id="{1333A8A9-77A9-4D0C-A99C-04FADCD95BDC}"/>
              </a:ext>
            </a:extLst>
          </p:cNvPr>
          <p:cNvPicPr>
            <a:picLocks noChangeAspect="1"/>
          </p:cNvPicPr>
          <p:nvPr/>
        </p:nvPicPr>
        <p:blipFill rotWithShape="1">
          <a:blip r:embed="rId17">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53" name="TextBox 52">
            <a:extLst>
              <a:ext uri="{FF2B5EF4-FFF2-40B4-BE49-F238E27FC236}">
                <a16:creationId xmlns:a16="http://schemas.microsoft.com/office/drawing/2014/main" id="{5901204D-F12B-4D63-BECF-6A545624F2D5}"/>
              </a:ext>
            </a:extLst>
          </p:cNvPr>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54" name="그림 53">
            <a:extLst>
              <a:ext uri="{FF2B5EF4-FFF2-40B4-BE49-F238E27FC236}">
                <a16:creationId xmlns:a16="http://schemas.microsoft.com/office/drawing/2014/main" id="{6E25CA11-4197-4914-911F-FE4393CAB04E}"/>
              </a:ext>
            </a:extLst>
          </p:cNvPr>
          <p:cNvPicPr>
            <a:picLocks noChangeAspect="1"/>
          </p:cNvPicPr>
          <p:nvPr/>
        </p:nvPicPr>
        <p:blipFill rotWithShape="1">
          <a:blip r:embed="rId17">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55" name="그룹 54">
            <a:extLst>
              <a:ext uri="{FF2B5EF4-FFF2-40B4-BE49-F238E27FC236}">
                <a16:creationId xmlns:a16="http://schemas.microsoft.com/office/drawing/2014/main" id="{BA775E14-9105-4F91-A16D-77C71D6C79B5}"/>
              </a:ext>
            </a:extLst>
          </p:cNvPr>
          <p:cNvGrpSpPr/>
          <p:nvPr/>
        </p:nvGrpSpPr>
        <p:grpSpPr>
          <a:xfrm>
            <a:off x="508108" y="898598"/>
            <a:ext cx="1310640" cy="1409701"/>
            <a:chOff x="1460634" y="2201372"/>
            <a:chExt cx="1310640" cy="1409701"/>
          </a:xfrm>
        </p:grpSpPr>
        <p:pic>
          <p:nvPicPr>
            <p:cNvPr id="56" name="그림 55">
              <a:extLst>
                <a:ext uri="{FF2B5EF4-FFF2-40B4-BE49-F238E27FC236}">
                  <a16:creationId xmlns:a16="http://schemas.microsoft.com/office/drawing/2014/main" id="{61E9F305-9A4A-40D3-9E7F-48480FC1355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57" name="그림 56">
              <a:extLst>
                <a:ext uri="{FF2B5EF4-FFF2-40B4-BE49-F238E27FC236}">
                  <a16:creationId xmlns:a16="http://schemas.microsoft.com/office/drawing/2014/main" id="{57386EF4-E309-42BA-9402-7CF55C719066}"/>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58" name="TextBox 57">
            <a:extLst>
              <a:ext uri="{FF2B5EF4-FFF2-40B4-BE49-F238E27FC236}">
                <a16:creationId xmlns:a16="http://schemas.microsoft.com/office/drawing/2014/main" id="{08941A0C-8750-45A4-A3DE-40C11FBF7846}"/>
              </a:ext>
            </a:extLst>
          </p:cNvPr>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9" name="그림 58">
            <a:extLst>
              <a:ext uri="{FF2B5EF4-FFF2-40B4-BE49-F238E27FC236}">
                <a16:creationId xmlns:a16="http://schemas.microsoft.com/office/drawing/2014/main" id="{48AF8BCC-8F98-4859-BFDD-DAE13F008D4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pic>
        <p:nvPicPr>
          <p:cNvPr id="2" name="그림 1">
            <a:extLst>
              <a:ext uri="{FF2B5EF4-FFF2-40B4-BE49-F238E27FC236}">
                <a16:creationId xmlns:a16="http://schemas.microsoft.com/office/drawing/2014/main" id="{C94D27D5-93BF-4B39-82D8-70C679BD7B90}"/>
              </a:ext>
            </a:extLst>
          </p:cNvPr>
          <p:cNvPicPr>
            <a:picLocks noChangeAspect="1"/>
          </p:cNvPicPr>
          <p:nvPr/>
        </p:nvPicPr>
        <p:blipFill>
          <a:blip r:embed="rId21"/>
          <a:stretch>
            <a:fillRect/>
          </a:stretch>
        </p:blipFill>
        <p:spPr>
          <a:xfrm>
            <a:off x="3049091" y="1591203"/>
            <a:ext cx="6349845" cy="3937795"/>
          </a:xfrm>
          <a:prstGeom prst="rect">
            <a:avLst/>
          </a:prstGeom>
        </p:spPr>
      </p:pic>
      <p:pic>
        <p:nvPicPr>
          <p:cNvPr id="4" name="그림 3">
            <a:extLst>
              <a:ext uri="{FF2B5EF4-FFF2-40B4-BE49-F238E27FC236}">
                <a16:creationId xmlns:a16="http://schemas.microsoft.com/office/drawing/2014/main" id="{D052768E-51A1-4D6B-A8C2-4B774592FA1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473271" y="5695627"/>
            <a:ext cx="1622729" cy="583047"/>
          </a:xfrm>
          <a:prstGeom prst="rect">
            <a:avLst/>
          </a:prstGeom>
        </p:spPr>
      </p:pic>
      <p:sp>
        <p:nvSpPr>
          <p:cNvPr id="63" name="TextBox 62">
            <a:extLst>
              <a:ext uri="{FF2B5EF4-FFF2-40B4-BE49-F238E27FC236}">
                <a16:creationId xmlns:a16="http://schemas.microsoft.com/office/drawing/2014/main" id="{EAC72274-5EA8-4D99-87EC-E3D161E6FB15}"/>
              </a:ext>
            </a:extLst>
          </p:cNvPr>
          <p:cNvSpPr txBox="1"/>
          <p:nvPr/>
        </p:nvSpPr>
        <p:spPr>
          <a:xfrm>
            <a:off x="4526827" y="5788317"/>
            <a:ext cx="1540562" cy="369332"/>
          </a:xfrm>
          <a:prstGeom prst="rect">
            <a:avLst/>
          </a:prstGeom>
          <a:noFill/>
        </p:spPr>
        <p:txBody>
          <a:bodyPr wrap="square" rtlCol="0">
            <a:spAutoFit/>
          </a:bodyPr>
          <a:lstStyle/>
          <a:p>
            <a:pPr algn="ctr"/>
            <a:r>
              <a:rPr lang="ko-KR" altLang="en-US" b="1" dirty="0">
                <a:solidFill>
                  <a:srgbClr val="252133"/>
                </a:solidFill>
                <a:latin typeface="Alata" panose="00000500000000000000" pitchFamily="2" charset="0"/>
              </a:rPr>
              <a:t>이전 화면</a:t>
            </a:r>
          </a:p>
        </p:txBody>
      </p:sp>
    </p:spTree>
    <p:extLst>
      <p:ext uri="{BB962C8B-B14F-4D97-AF65-F5344CB8AC3E}">
        <p14:creationId xmlns:p14="http://schemas.microsoft.com/office/powerpoint/2010/main" val="243205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6-3. </a:t>
            </a:r>
            <a:r>
              <a:rPr lang="ko-KR" altLang="en-US"/>
              <a:t>리그</a:t>
            </a:r>
            <a:r>
              <a:rPr lang="en-US" altLang="ko-KR"/>
              <a:t>(</a:t>
            </a:r>
            <a:r>
              <a:rPr lang="ko-KR" altLang="en-US"/>
              <a:t>리그 기록실</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Tree>
    <p:extLst>
      <p:ext uri="{BB962C8B-B14F-4D97-AF65-F5344CB8AC3E}">
        <p14:creationId xmlns:p14="http://schemas.microsoft.com/office/powerpoint/2010/main" val="1034541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7-1. </a:t>
            </a:r>
            <a:r>
              <a:rPr lang="ko-KR" altLang="en-US"/>
              <a:t>게임 </a:t>
            </a:r>
            <a:r>
              <a:rPr lang="en-US" altLang="ko-KR"/>
              <a:t>(</a:t>
            </a:r>
            <a:r>
              <a:rPr lang="ko-KR" altLang="en-US"/>
              <a:t>밴픽</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7-2. </a:t>
            </a:r>
            <a:r>
              <a:rPr lang="ko-KR" altLang="en-US"/>
              <a:t>게임 </a:t>
            </a:r>
            <a:r>
              <a:rPr lang="en-US" altLang="ko-KR"/>
              <a:t>(</a:t>
            </a:r>
            <a:r>
              <a:rPr lang="ko-KR" altLang="en-US"/>
              <a:t>전술 설정</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플레이 스타일 </a:t>
            </a:r>
            <a:r>
              <a:rPr lang="en-US" altLang="ko-KR"/>
              <a:t>: </a:t>
            </a:r>
            <a:r>
              <a:rPr lang="ko-KR" altLang="en-US"/>
              <a:t>한타</a:t>
            </a:r>
            <a:r>
              <a:rPr lang="en-US" altLang="ko-KR"/>
              <a:t>/</a:t>
            </a:r>
            <a:r>
              <a:rPr lang="ko-KR" altLang="en-US"/>
              <a:t>라인전</a:t>
            </a:r>
            <a:r>
              <a:rPr lang="en-US" altLang="ko-KR"/>
              <a:t>/</a:t>
            </a:r>
            <a:r>
              <a:rPr lang="ko-KR" altLang="en-US"/>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게임 시작</a:t>
            </a:r>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메인 오더 </a:t>
            </a:r>
            <a:r>
              <a:rPr lang="en-US" altLang="ko-KR"/>
              <a:t>: </a:t>
            </a:r>
            <a:r>
              <a:rPr lang="ko-KR" altLang="en-US"/>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서브 오더 </a:t>
            </a:r>
            <a:r>
              <a:rPr lang="en-US" altLang="ko-KR"/>
              <a:t>: </a:t>
            </a:r>
            <a:r>
              <a:rPr lang="ko-KR" altLang="en-US"/>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a:t>
            </a:r>
            <a:r>
              <a:rPr lang="en-US" altLang="ko-KR"/>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서렌</a:t>
            </a:r>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a:t>그냥 롤챔스처럼 가끔 정보 나옴</a:t>
            </a:r>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 </a:t>
            </a:r>
            <a:r>
              <a:rPr lang="en-US" altLang="ko-KR"/>
              <a:t>- </a:t>
            </a:r>
            <a:r>
              <a:rPr lang="ko-KR" altLang="en-US"/>
              <a:t>퍼즈</a:t>
            </a:r>
            <a:r>
              <a:rPr lang="en-US" altLang="ko-K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7-4. </a:t>
            </a:r>
            <a:r>
              <a:rPr lang="ko-KR" altLang="en-US"/>
              <a:t>게임</a:t>
            </a:r>
            <a:r>
              <a:rPr lang="en-US" altLang="ko-KR"/>
              <a:t>(</a:t>
            </a:r>
            <a:r>
              <a:rPr lang="ko-KR" altLang="en-US"/>
              <a:t>게임 결과 </a:t>
            </a:r>
            <a:r>
              <a:rPr lang="ko-KR" altLang="en-US" dirty="0"/>
              <a:t>현황</a:t>
            </a:r>
            <a:r>
              <a:rPr lang="en-US" altLang="ko-KR" dirty="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7-5. </a:t>
            </a:r>
            <a:r>
              <a:rPr lang="ko-KR" altLang="en-US"/>
              <a:t>게임</a:t>
            </a:r>
            <a:r>
              <a:rPr lang="en-US" altLang="ko-KR"/>
              <a:t>(</a:t>
            </a:r>
            <a:r>
              <a:rPr lang="ko-KR" altLang="en-US"/>
              <a:t>팀 결과 현황</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a:t>해설 평가</a:t>
            </a:r>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모든 라인이 라인전에서 고생을 했지만</a:t>
            </a:r>
            <a:endParaRPr lang="en-US" altLang="ko-KR">
              <a:solidFill>
                <a:schemeClr val="tx1"/>
              </a:solidFill>
            </a:endParaRPr>
          </a:p>
          <a:p>
            <a:pPr algn="ctr"/>
            <a:r>
              <a:rPr lang="ko-KR" altLang="en-US">
                <a:solidFill>
                  <a:schemeClr val="tx1"/>
                </a:solidFill>
              </a:rPr>
              <a:t>정글 니달리가 용을 잘 챙겨놓았고</a:t>
            </a:r>
            <a:endParaRPr lang="en-US" altLang="ko-KR">
              <a:solidFill>
                <a:schemeClr val="tx1"/>
              </a:solidFill>
            </a:endParaRPr>
          </a:p>
          <a:p>
            <a:pPr algn="ctr"/>
            <a:r>
              <a:rPr lang="ko-KR" altLang="en-US">
                <a:solidFill>
                  <a:schemeClr val="tx1"/>
                </a:solidFill>
              </a:rPr>
              <a:t>결국 트위치 라칸 조합이 </a:t>
            </a:r>
            <a:endParaRPr lang="en-US" altLang="ko-KR">
              <a:solidFill>
                <a:schemeClr val="tx1"/>
              </a:solidFill>
            </a:endParaRPr>
          </a:p>
          <a:p>
            <a:pPr algn="ctr"/>
            <a:r>
              <a:rPr lang="ko-KR" altLang="en-US">
                <a:solidFill>
                  <a:schemeClr val="tx1"/>
                </a:solidFill>
              </a:rPr>
              <a:t>한타에서 캐리했기에 이길 수 있었다</a:t>
            </a:r>
            <a:r>
              <a:rPr lang="en-US" altLang="ko-KR">
                <a:solidFill>
                  <a:schemeClr val="tx1"/>
                </a:solidFill>
              </a:rPr>
              <a:t>.</a:t>
            </a:r>
          </a:p>
          <a:p>
            <a:pPr algn="ctr"/>
            <a:endParaRPr lang="en-US" altLang="ko-KR">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7-6. </a:t>
            </a:r>
            <a:r>
              <a:rPr lang="ko-KR" altLang="en-US"/>
              <a:t>게임</a:t>
            </a:r>
            <a:r>
              <a:rPr lang="en-US" altLang="ko-KR"/>
              <a:t>(</a:t>
            </a:r>
            <a:r>
              <a:rPr lang="ko-KR" altLang="en-US"/>
              <a:t>경기 기록</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a:t>1-1. </a:t>
            </a:r>
            <a:r>
              <a:rPr lang="ko-KR" altLang="en-US" err="1"/>
              <a:t>시작화면</a:t>
            </a:r>
            <a:r>
              <a:rPr lang="en-US" altLang="ko-KR"/>
              <a:t>(</a:t>
            </a:r>
            <a:r>
              <a:rPr lang="ko-KR" altLang="en-US"/>
              <a:t>게임 시작 탭</a:t>
            </a:r>
            <a:r>
              <a:rPr lang="en-US" altLang="ko-KR"/>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a:t>이어하기</a:t>
            </a:r>
            <a:r>
              <a:rPr lang="en-US" altLang="ko-KR" sz="1200"/>
              <a:t>/</a:t>
            </a:r>
            <a:r>
              <a:rPr lang="ko-KR" altLang="en-US" sz="1200"/>
              <a:t>새로하기 </a:t>
            </a:r>
            <a:r>
              <a:rPr lang="en-US" altLang="ko-KR" sz="1200"/>
              <a:t>X =&gt; Default</a:t>
            </a:r>
            <a:r>
              <a:rPr lang="ko-KR" altLang="en-US" sz="1200"/>
              <a:t>가 이어하기</a:t>
            </a:r>
            <a:r>
              <a:rPr lang="en-US" altLang="ko-KR" sz="1200"/>
              <a:t>, </a:t>
            </a:r>
            <a:r>
              <a:rPr lang="ko-KR" altLang="en-US" sz="1200"/>
              <a:t>새로하는 방법은 설정에 초기화 버튼</a:t>
            </a:r>
            <a:endParaRPr lang="en-US" altLang="ko-KR" sz="1200"/>
          </a:p>
          <a:p>
            <a:pPr marL="228600" indent="-228600">
              <a:buAutoNum type="arabicPeriod"/>
            </a:pPr>
            <a:r>
              <a:rPr lang="en-US" altLang="ko-KR" sz="1200"/>
              <a:t>Funny Life</a:t>
            </a:r>
            <a:r>
              <a:rPr lang="ko-KR" altLang="en-US" sz="1200"/>
              <a:t>나 </a:t>
            </a:r>
            <a:r>
              <a:rPr lang="en-US" altLang="ko-KR" sz="1200"/>
              <a:t>Title</a:t>
            </a:r>
            <a:r>
              <a:rPr lang="ko-KR" altLang="en-US" sz="1200"/>
              <a:t>은 캘리그라피 느낌으로</a:t>
            </a:r>
            <a:r>
              <a:rPr lang="en-US" altLang="ko-KR" sz="1200"/>
              <a:t>. (+ </a:t>
            </a:r>
            <a:r>
              <a:rPr lang="ko-KR" altLang="en-US" sz="1200"/>
              <a:t>심볼</a:t>
            </a:r>
            <a:r>
              <a:rPr lang="en-US" altLang="ko-KR" sz="1200"/>
              <a:t>)</a:t>
            </a:r>
          </a:p>
          <a:p>
            <a:pPr marL="228600" indent="-228600">
              <a:buAutoNum type="arabicPeriod"/>
            </a:pPr>
            <a:r>
              <a:rPr lang="en-US" altLang="ko-KR" sz="1200"/>
              <a:t>Touch the screen, </a:t>
            </a:r>
            <a:r>
              <a:rPr lang="ko-KR" altLang="en-US" sz="1200"/>
              <a:t>화면을 터치하세요</a:t>
            </a:r>
            <a:r>
              <a:rPr lang="en-US" altLang="ko-KR" sz="1200"/>
              <a:t>, </a:t>
            </a:r>
            <a:r>
              <a:rPr lang="ko-KR" altLang="en-US" sz="1200"/>
              <a:t>터치하면 시작합니다</a:t>
            </a:r>
            <a:r>
              <a:rPr lang="en-US" altLang="ko-KR" sz="1200"/>
              <a:t>, Touch to start</a:t>
            </a:r>
          </a:p>
          <a:p>
            <a:pPr marL="228600" indent="-228600">
              <a:buAutoNum type="arabicPeriod"/>
            </a:pPr>
            <a:r>
              <a:rPr lang="ko-KR" altLang="en-US" sz="1200"/>
              <a:t>시작 화면은 움직이는게 국룰</a:t>
            </a:r>
            <a:r>
              <a:rPr lang="en-US" altLang="ko-KR" sz="120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dirty="0">
                <a:solidFill>
                  <a:schemeClr val="bg1"/>
                </a:solidFill>
                <a:latin typeface="나눔고딕" panose="020D0604000000000000" pitchFamily="50" charset="-127"/>
                <a:ea typeface="나눔고딕" panose="020D0604000000000000" pitchFamily="50" charset="-127"/>
              </a:rPr>
              <a:t>ver. 1.0.0</a:t>
            </a:r>
            <a:endParaRPr lang="ko-KR" altLang="en-US" sz="1200" b="1" dirty="0">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dirty="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dirty="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5" name="그림 4">
            <a:extLst>
              <a:ext uri="{FF2B5EF4-FFF2-40B4-BE49-F238E27FC236}">
                <a16:creationId xmlns:a16="http://schemas.microsoft.com/office/drawing/2014/main" id="{BDE18BBE-7E6E-41D7-BFFE-2BF9861790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1" y="847899"/>
            <a:ext cx="1391602" cy="869751"/>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121015" y="3023295"/>
            <a:ext cx="658434" cy="246221"/>
          </a:xfrm>
          <a:prstGeom prst="rect">
            <a:avLst/>
          </a:prstGeom>
          <a:noFill/>
        </p:spPr>
        <p:txBody>
          <a:bodyPr wrap="square" rtlCol="0">
            <a:spAutoFit/>
          </a:bodyPr>
          <a:lstStyle/>
          <a:p>
            <a:r>
              <a:rPr lang="ko-KR" altLang="en-US" sz="1000">
                <a:solidFill>
                  <a:srgbClr val="A88D5F"/>
                </a:solidFill>
                <a:latin typeface="Lucida Sans" panose="020B0602030504020204" pitchFamily="34" charset="0"/>
                <a:ea typeface="문체부 돋음체" panose="020B0609000101010101" pitchFamily="49" charset="-127"/>
              </a:rPr>
              <a:t>보유중</a:t>
            </a:r>
          </a:p>
        </p:txBody>
      </p:sp>
      <p:pic>
        <p:nvPicPr>
          <p:cNvPr id="31" name="그림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dirty="0" err="1">
                <a:solidFill>
                  <a:schemeClr val="bg1"/>
                </a:solidFill>
                <a:latin typeface="Alata" panose="00000500000000000000" pitchFamily="2" charset="0"/>
              </a:rPr>
              <a:t>Adc</a:t>
            </a:r>
            <a:endParaRPr lang="ko-KR" altLang="en-US" sz="2000" dirty="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834774"/>
            <a:ext cx="1465214" cy="374036"/>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15442" y="1905653"/>
            <a:ext cx="185429" cy="185429"/>
          </a:xfrm>
          <a:prstGeom prst="rect">
            <a:avLst/>
          </a:prstGeom>
        </p:spPr>
      </p:pic>
      <p:sp>
        <p:nvSpPr>
          <p:cNvPr id="12" name="TextBox 11"/>
          <p:cNvSpPr txBox="1"/>
          <p:nvPr/>
        </p:nvSpPr>
        <p:spPr>
          <a:xfrm>
            <a:off x="10142807" y="1891899"/>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sp>
        <p:nvSpPr>
          <p:cNvPr id="68" name="TextBox 67"/>
          <p:cNvSpPr txBox="1"/>
          <p:nvPr/>
        </p:nvSpPr>
        <p:spPr>
          <a:xfrm>
            <a:off x="5180103" y="2837080"/>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아리</a:t>
            </a:r>
          </a:p>
        </p:txBody>
      </p:sp>
    </p:spTree>
    <p:extLst>
      <p:ext uri="{BB962C8B-B14F-4D97-AF65-F5344CB8AC3E}">
        <p14:creationId xmlns:p14="http://schemas.microsoft.com/office/powerpoint/2010/main" val="789877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챔피언 구입</a:t>
            </a: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4263794" y="4386654"/>
            <a:ext cx="1627200" cy="578662"/>
          </a:xfrm>
          <a:prstGeom prst="rect">
            <a:avLst/>
          </a:prstGeom>
        </p:spPr>
      </p:pic>
      <p:sp>
        <p:nvSpPr>
          <p:cNvPr id="94" name="TextBox 93"/>
          <p:cNvSpPr txBox="1"/>
          <p:nvPr/>
        </p:nvSpPr>
        <p:spPr>
          <a:xfrm>
            <a:off x="4302055" y="4467102"/>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301343" y="2647133"/>
            <a:ext cx="1045059" cy="338554"/>
          </a:xfrm>
          <a:prstGeom prst="rect">
            <a:avLst/>
          </a:prstGeom>
          <a:noFill/>
        </p:spPr>
        <p:txBody>
          <a:bodyPr wrap="square" rtlCol="0">
            <a:spAutoFit/>
          </a:bodyPr>
          <a:lstStyle/>
          <a:p>
            <a:r>
              <a:rPr lang="ko-KR" altLang="en-US" sz="1600" b="1">
                <a:solidFill>
                  <a:schemeClr val="bg1"/>
                </a:solidFill>
                <a:latin typeface="나눔고딕" panose="020D0604000000000000" pitchFamily="50" charset="-127"/>
                <a:ea typeface="나눔고딕" panose="020D0604000000000000" pitchFamily="50" charset="-127"/>
              </a:rPr>
              <a:t>알리스타</a:t>
            </a: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pic>
        <p:nvPicPr>
          <p:cNvPr id="99" name="그림 9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323730" y="4382851"/>
            <a:ext cx="1627200" cy="590014"/>
          </a:xfrm>
          <a:prstGeom prst="rect">
            <a:avLst/>
          </a:prstGeom>
        </p:spPr>
      </p:pic>
      <p:sp>
        <p:nvSpPr>
          <p:cNvPr id="100" name="TextBox 99"/>
          <p:cNvSpPr txBox="1"/>
          <p:nvPr/>
        </p:nvSpPr>
        <p:spPr>
          <a:xfrm>
            <a:off x="6489419" y="4473219"/>
            <a:ext cx="1625145" cy="369332"/>
          </a:xfrm>
          <a:prstGeom prst="rect">
            <a:avLst/>
          </a:prstGeom>
          <a:noFill/>
        </p:spPr>
        <p:txBody>
          <a:bodyPr wrap="square" rtlCol="0">
            <a:spAutoFit/>
          </a:bodyPr>
          <a:lstStyle/>
          <a:p>
            <a:pPr algn="ctr"/>
            <a:r>
              <a:rPr lang="en-US" altLang="ko-KR" b="1">
                <a:solidFill>
                  <a:schemeClr val="accent2">
                    <a:lumMod val="50000"/>
                  </a:schemeClr>
                </a:solidFill>
                <a:latin typeface="Alata" panose="00000500000000000000" pitchFamily="2" charset="0"/>
              </a:rPr>
              <a:t>900</a:t>
            </a:r>
            <a:endParaRPr lang="ko-KR" altLang="en-US" b="1">
              <a:solidFill>
                <a:schemeClr val="accent2">
                  <a:lumMod val="50000"/>
                </a:schemeClr>
              </a:solidFill>
              <a:latin typeface="Alata" panose="00000500000000000000" pitchFamily="2" charset="0"/>
            </a:endParaRPr>
          </a:p>
        </p:txBody>
      </p:sp>
      <p:pic>
        <p:nvPicPr>
          <p:cNvPr id="101" name="그림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7035" y="4493981"/>
            <a:ext cx="378586" cy="319647"/>
          </a:xfrm>
          <a:prstGeom prst="rect">
            <a:avLst/>
          </a:prstGeom>
        </p:spPr>
      </p:pic>
      <p:sp>
        <p:nvSpPr>
          <p:cNvPr id="102" name="TextBox 101"/>
          <p:cNvSpPr txBox="1"/>
          <p:nvPr/>
        </p:nvSpPr>
        <p:spPr>
          <a:xfrm>
            <a:off x="6331795" y="3023324"/>
            <a:ext cx="1601788" cy="954107"/>
          </a:xfrm>
          <a:prstGeom prst="rect">
            <a:avLst/>
          </a:prstGeom>
          <a:noFill/>
        </p:spPr>
        <p:txBody>
          <a:bodyPr wrap="square" rtlCol="0">
            <a:spAutoFit/>
          </a:bodyPr>
          <a:lstStyle/>
          <a:p>
            <a:r>
              <a:rPr lang="ko-KR" altLang="en-US" sz="1400" b="1" dirty="0">
                <a:solidFill>
                  <a:srgbClr val="B69E6F"/>
                </a:solidFill>
                <a:latin typeface="나눔고딕" panose="020D0604000000000000" pitchFamily="50" charset="-127"/>
                <a:ea typeface="나눔고딕" panose="020D0604000000000000" pitchFamily="50" charset="-127"/>
              </a:rPr>
              <a:t>피해 유형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마법</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ko-KR" altLang="en-US" sz="1400" b="1" dirty="0">
                <a:solidFill>
                  <a:srgbClr val="B69E6F"/>
                </a:solidFill>
                <a:latin typeface="나눔고딕" panose="020D0604000000000000" pitchFamily="50" charset="-127"/>
                <a:ea typeface="나눔고딕" panose="020D0604000000000000" pitchFamily="50" charset="-127"/>
              </a:rPr>
              <a:t>공격력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ko-KR" altLang="en-US" sz="1400" b="1" dirty="0">
                <a:solidFill>
                  <a:srgbClr val="B69E6F"/>
                </a:solidFill>
                <a:latin typeface="나눔고딕" panose="020D0604000000000000" pitchFamily="50" charset="-127"/>
                <a:ea typeface="나눔고딕" panose="020D0604000000000000" pitchFamily="50" charset="-127"/>
              </a:rPr>
              <a:t>방어력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en-US" altLang="ko-KR" sz="1400" b="1" dirty="0">
                <a:solidFill>
                  <a:srgbClr val="B69E6F"/>
                </a:solidFill>
                <a:latin typeface="나눔고딕" panose="020D0604000000000000" pitchFamily="50" charset="-127"/>
                <a:ea typeface="나눔고딕" panose="020D0604000000000000" pitchFamily="50" charset="-127"/>
              </a:rPr>
              <a:t>CC</a:t>
            </a:r>
            <a:r>
              <a:rPr lang="ko-KR" altLang="en-US" sz="1400" b="1" dirty="0">
                <a:solidFill>
                  <a:srgbClr val="B69E6F"/>
                </a:solidFill>
                <a:latin typeface="나눔고딕" panose="020D0604000000000000" pitchFamily="50" charset="-127"/>
                <a:ea typeface="나눔고딕" panose="020D0604000000000000" pitchFamily="50" charset="-127"/>
              </a:rPr>
              <a:t>기</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855801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챔피언 정보</a:t>
            </a: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5326251" y="4543055"/>
            <a:ext cx="1627200" cy="578662"/>
          </a:xfrm>
          <a:prstGeom prst="rect">
            <a:avLst/>
          </a:prstGeom>
        </p:spPr>
      </p:pic>
      <p:sp>
        <p:nvSpPr>
          <p:cNvPr id="94" name="TextBox 93"/>
          <p:cNvSpPr txBox="1"/>
          <p:nvPr/>
        </p:nvSpPr>
        <p:spPr>
          <a:xfrm>
            <a:off x="5364512" y="4623503"/>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051185" y="2637921"/>
            <a:ext cx="1045059" cy="338554"/>
          </a:xfrm>
          <a:prstGeom prst="rect">
            <a:avLst/>
          </a:prstGeom>
          <a:noFill/>
        </p:spPr>
        <p:txBody>
          <a:bodyPr wrap="square" rtlCol="0">
            <a:spAutoFit/>
          </a:bodyPr>
          <a:lstStyle/>
          <a:p>
            <a:r>
              <a:rPr lang="ko-KR" altLang="en-US" sz="1600" b="1">
                <a:solidFill>
                  <a:schemeClr val="bg1"/>
                </a:solidFill>
                <a:latin typeface="나눔고딕" panose="020D0604000000000000" pitchFamily="50" charset="-127"/>
                <a:ea typeface="나눔고딕" panose="020D0604000000000000" pitchFamily="50" charset="-127"/>
              </a:rPr>
              <a:t>알리스타</a:t>
            </a: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sp>
        <p:nvSpPr>
          <p:cNvPr id="102" name="TextBox 101"/>
          <p:cNvSpPr txBox="1"/>
          <p:nvPr/>
        </p:nvSpPr>
        <p:spPr>
          <a:xfrm>
            <a:off x="6073572" y="2897832"/>
            <a:ext cx="1512782" cy="307777"/>
          </a:xfrm>
          <a:prstGeom prst="rect">
            <a:avLst/>
          </a:prstGeom>
          <a:noFill/>
        </p:spPr>
        <p:txBody>
          <a:bodyPr wrap="square" rtlCol="0">
            <a:spAutoFit/>
          </a:bodyPr>
          <a:lstStyle/>
          <a:p>
            <a:r>
              <a:rPr lang="ko-KR" altLang="en-US" sz="1400" b="1">
                <a:solidFill>
                  <a:srgbClr val="B69E6F"/>
                </a:solidFill>
                <a:latin typeface="나눔고딕" panose="020D0604000000000000" pitchFamily="50" charset="-127"/>
                <a:ea typeface="나눔고딕" panose="020D0604000000000000" pitchFamily="50" charset="-127"/>
              </a:rPr>
              <a:t>숙련도</a:t>
            </a:r>
          </a:p>
        </p:txBody>
      </p:sp>
      <p:sp>
        <p:nvSpPr>
          <p:cNvPr id="83" name="TextBox 82"/>
          <p:cNvSpPr txBox="1"/>
          <p:nvPr/>
        </p:nvSpPr>
        <p:spPr>
          <a:xfrm>
            <a:off x="6084433" y="3199706"/>
            <a:ext cx="1715008" cy="1169551"/>
          </a:xfrm>
          <a:prstGeom prst="rect">
            <a:avLst/>
          </a:prstGeom>
          <a:noFill/>
        </p:spPr>
        <p:txBody>
          <a:bodyPr wrap="square" rtlCol="0">
            <a:spAutoFit/>
          </a:bodyPr>
          <a:lstStyle/>
          <a:p>
            <a:r>
              <a:rPr lang="ko-KR" altLang="en-US" sz="1400" b="1">
                <a:solidFill>
                  <a:srgbClr val="B69E6F"/>
                </a:solidFill>
                <a:latin typeface="나눔고딕" panose="020D0604000000000000" pitchFamily="50" charset="-127"/>
                <a:ea typeface="나눔고딕" panose="020D0604000000000000" pitchFamily="50" charset="-127"/>
              </a:rPr>
              <a:t>탑</a:t>
            </a:r>
            <a:r>
              <a:rPr lang="en-US" altLang="ko-KR" sz="1400" b="1">
                <a:solidFill>
                  <a:srgbClr val="B69E6F"/>
                </a:solidFill>
                <a:latin typeface="나눔고딕" panose="020D0604000000000000" pitchFamily="50" charset="-127"/>
                <a:ea typeface="나눔고딕" panose="020D0604000000000000" pitchFamily="50" charset="-127"/>
              </a:rPr>
              <a:t>: Lv.2(56%)</a:t>
            </a:r>
          </a:p>
          <a:p>
            <a:r>
              <a:rPr lang="ko-KR" altLang="en-US" sz="1400" b="1">
                <a:solidFill>
                  <a:srgbClr val="B69E6F"/>
                </a:solidFill>
                <a:latin typeface="나눔고딕" panose="020D0604000000000000" pitchFamily="50" charset="-127"/>
                <a:ea typeface="나눔고딕" panose="020D0604000000000000" pitchFamily="50" charset="-127"/>
              </a:rPr>
              <a:t>정글</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미드</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봇</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서폿</a:t>
            </a:r>
            <a:r>
              <a:rPr lang="en-US" altLang="ko-KR" sz="1400" b="1">
                <a:solidFill>
                  <a:srgbClr val="B69E6F"/>
                </a:solidFill>
                <a:latin typeface="나눔고딕" panose="020D0604000000000000" pitchFamily="50" charset="-127"/>
                <a:ea typeface="나눔고딕" panose="020D0604000000000000" pitchFamily="50" charset="-127"/>
              </a:rPr>
              <a:t>: Lv.11 (20%)</a:t>
            </a:r>
            <a:endParaRPr lang="ko-KR" altLang="en-US" sz="1400" b="1">
              <a:solidFill>
                <a:srgbClr val="B69E6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07793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09" y="1498861"/>
            <a:ext cx="8386002" cy="1046375"/>
          </a:xfrm>
          <a:prstGeom prst="rect">
            <a:avLst/>
          </a:prstGeom>
          <a:effectLst>
            <a:glow rad="25400">
              <a:schemeClr val="tx1"/>
            </a:glow>
          </a:effectLst>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09" y="2747277"/>
            <a:ext cx="8386002" cy="631440"/>
          </a:xfrm>
          <a:prstGeom prst="rect">
            <a:avLst/>
          </a:prstGeom>
          <a:effectLst>
            <a:glow rad="12700">
              <a:schemeClr val="tx1"/>
            </a:glow>
          </a:effectLst>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3445660"/>
            <a:ext cx="8386002" cy="673853"/>
          </a:xfrm>
          <a:prstGeom prst="rect">
            <a:avLst/>
          </a:prstGeom>
          <a:effectLst>
            <a:glow rad="12700">
              <a:schemeClr val="tx1"/>
            </a:glow>
          </a:effectLst>
        </p:spPr>
      </p:pic>
      <p:pic>
        <p:nvPicPr>
          <p:cNvPr id="15" name="그림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168794"/>
            <a:ext cx="8386002" cy="673853"/>
          </a:xfrm>
          <a:prstGeom prst="rect">
            <a:avLst/>
          </a:prstGeom>
          <a:effectLst>
            <a:glow rad="12700">
              <a:schemeClr val="tx1"/>
            </a:glow>
          </a:effectLst>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873125"/>
            <a:ext cx="8386002" cy="673853"/>
          </a:xfrm>
          <a:prstGeom prst="rect">
            <a:avLst/>
          </a:prstGeom>
          <a:effectLst>
            <a:glow rad="12700">
              <a:schemeClr val="tx1"/>
            </a:glow>
          </a:effectLst>
        </p:spPr>
      </p:pic>
      <p:pic>
        <p:nvPicPr>
          <p:cNvPr id="17" name="그림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5596259"/>
            <a:ext cx="8386002" cy="673853"/>
          </a:xfrm>
          <a:prstGeom prst="rect">
            <a:avLst/>
          </a:prstGeom>
          <a:effectLst>
            <a:glow rad="12700">
              <a:schemeClr val="tx1"/>
            </a:glow>
          </a:effectLst>
        </p:spPr>
      </p:pic>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19" name="그림 18"/>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pic>
        <p:nvPicPr>
          <p:cNvPr id="20" name="그림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1" name="그림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2" name="TextBox 21"/>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Missions</a:t>
            </a:r>
            <a:endParaRPr lang="ko-KR" altLang="en-US" sz="2600">
              <a:solidFill>
                <a:schemeClr val="bg1"/>
              </a:solidFill>
              <a:latin typeface="Alata" panose="00000500000000000000" pitchFamily="2" charset="0"/>
            </a:endParaRPr>
          </a:p>
        </p:txBody>
      </p:sp>
      <p:pic>
        <p:nvPicPr>
          <p:cNvPr id="23" name="그림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297" y="1581288"/>
            <a:ext cx="1018095" cy="888536"/>
          </a:xfrm>
          <a:prstGeom prst="rect">
            <a:avLst/>
          </a:prstGeom>
        </p:spPr>
      </p:pic>
      <p:sp>
        <p:nvSpPr>
          <p:cNvPr id="24" name="TextBox 23"/>
          <p:cNvSpPr txBox="1"/>
          <p:nvPr/>
        </p:nvSpPr>
        <p:spPr>
          <a:xfrm>
            <a:off x="4225167" y="1714271"/>
            <a:ext cx="1694777" cy="369332"/>
          </a:xfrm>
          <a:prstGeom prst="rect">
            <a:avLst/>
          </a:prstGeom>
          <a:noFill/>
        </p:spPr>
        <p:txBody>
          <a:bodyPr wrap="square" rtlCol="0">
            <a:spAutoFit/>
          </a:bodyPr>
          <a:lstStyle/>
          <a:p>
            <a:r>
              <a:rPr lang="ko-KR" altLang="en-US" b="1">
                <a:solidFill>
                  <a:schemeClr val="bg1"/>
                </a:solidFill>
                <a:latin typeface="나눔고딕" panose="020D0604000000000000" pitchFamily="50" charset="-127"/>
                <a:ea typeface="나눔고딕" panose="020D0604000000000000" pitchFamily="50" charset="-127"/>
              </a:rPr>
              <a:t>미션</a:t>
            </a:r>
          </a:p>
        </p:txBody>
      </p:sp>
      <p:sp>
        <p:nvSpPr>
          <p:cNvPr id="25" name="TextBox 24"/>
          <p:cNvSpPr txBox="1"/>
          <p:nvPr/>
        </p:nvSpPr>
        <p:spPr>
          <a:xfrm>
            <a:off x="4244021" y="2062252"/>
            <a:ext cx="1694777" cy="276999"/>
          </a:xfrm>
          <a:prstGeom prst="rect">
            <a:avLst/>
          </a:prstGeom>
          <a:noFill/>
        </p:spPr>
        <p:txBody>
          <a:bodyPr wrap="square" rtlCol="0">
            <a:spAutoFit/>
          </a:bodyPr>
          <a:lstStyle/>
          <a:p>
            <a:r>
              <a:rPr lang="ko-KR" altLang="en-US" sz="12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26" name="TextBox 25"/>
          <p:cNvSpPr txBox="1"/>
          <p:nvPr/>
        </p:nvSpPr>
        <p:spPr>
          <a:xfrm>
            <a:off x="8958361" y="1551457"/>
            <a:ext cx="1694777" cy="246221"/>
          </a:xfrm>
          <a:prstGeom prst="rect">
            <a:avLst/>
          </a:prstGeom>
          <a:noFill/>
        </p:spPr>
        <p:txBody>
          <a:bodyPr wrap="square" rtlCol="0">
            <a:spAutoFit/>
          </a:bodyPr>
          <a:lstStyle/>
          <a:p>
            <a:r>
              <a:rPr lang="en-US" altLang="ko-KR" sz="1000" b="1">
                <a:solidFill>
                  <a:schemeClr val="bg1">
                    <a:lumMod val="75000"/>
                  </a:schemeClr>
                </a:solidFill>
                <a:latin typeface="Alata" panose="00000500000000000000" pitchFamily="2" charset="0"/>
                <a:ea typeface="나눔고딕" panose="020D0604000000000000" pitchFamily="50" charset="-127"/>
              </a:rPr>
              <a:t>Resets</a:t>
            </a:r>
            <a:endParaRPr lang="ko-KR" altLang="en-US" sz="1000" b="1">
              <a:solidFill>
                <a:schemeClr val="bg1">
                  <a:lumMod val="75000"/>
                </a:schemeClr>
              </a:solidFill>
              <a:latin typeface="Alata" panose="00000500000000000000" pitchFamily="2" charset="0"/>
              <a:ea typeface="나눔고딕" panose="020D0604000000000000" pitchFamily="50" charset="-127"/>
            </a:endParaRPr>
          </a:p>
        </p:txBody>
      </p:sp>
      <p:pic>
        <p:nvPicPr>
          <p:cNvPr id="27" name="그림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90126" y="1593130"/>
            <a:ext cx="165583" cy="171103"/>
          </a:xfrm>
          <a:prstGeom prst="rect">
            <a:avLst/>
          </a:prstGeom>
        </p:spPr>
      </p:pic>
      <p:pic>
        <p:nvPicPr>
          <p:cNvPr id="29" name="그림 28"/>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3514062"/>
            <a:ext cx="1470582" cy="530037"/>
          </a:xfrm>
          <a:prstGeom prst="rect">
            <a:avLst/>
          </a:prstGeom>
        </p:spPr>
      </p:pic>
      <p:pic>
        <p:nvPicPr>
          <p:cNvPr id="30" name="그림 29"/>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230500"/>
            <a:ext cx="1470582" cy="530037"/>
          </a:xfrm>
          <a:prstGeom prst="rect">
            <a:avLst/>
          </a:prstGeom>
        </p:spPr>
      </p:pic>
      <p:pic>
        <p:nvPicPr>
          <p:cNvPr id="31" name="그림 30"/>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942559"/>
            <a:ext cx="1470582" cy="530037"/>
          </a:xfrm>
          <a:prstGeom prst="rect">
            <a:avLst/>
          </a:prstGeom>
        </p:spPr>
      </p:pic>
      <p:pic>
        <p:nvPicPr>
          <p:cNvPr id="32" name="그림 31"/>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5654618"/>
            <a:ext cx="1470582" cy="530037"/>
          </a:xfrm>
          <a:prstGeom prst="rect">
            <a:avLst/>
          </a:prstGeom>
        </p:spPr>
      </p:pic>
      <p:pic>
        <p:nvPicPr>
          <p:cNvPr id="33" name="그림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8551" y="1706362"/>
            <a:ext cx="782426" cy="622059"/>
          </a:xfrm>
          <a:prstGeom prst="rect">
            <a:avLst/>
          </a:prstGeom>
        </p:spPr>
      </p:pic>
      <p:cxnSp>
        <p:nvCxnSpPr>
          <p:cNvPr id="34" name="직선 연결선 33"/>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Daily</a:t>
            </a:r>
            <a:endParaRPr lang="ko-KR" altLang="en-US" sz="1600">
              <a:ln w="3175">
                <a:solidFill>
                  <a:schemeClr val="tx1"/>
                </a:solidFill>
              </a:ln>
              <a:solidFill>
                <a:srgbClr val="FFEDA4"/>
              </a:solidFill>
              <a:latin typeface="Alata" panose="00000500000000000000" pitchFamily="2" charset="0"/>
            </a:endParaRPr>
          </a:p>
        </p:txBody>
      </p:sp>
      <p:sp>
        <p:nvSpPr>
          <p:cNvPr id="38" name="TextBox 37"/>
          <p:cNvSpPr txBox="1"/>
          <p:nvPr/>
        </p:nvSpPr>
        <p:spPr>
          <a:xfrm>
            <a:off x="884428" y="2854970"/>
            <a:ext cx="1373866"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Achivement</a:t>
            </a:r>
            <a:endParaRPr lang="ko-KR" altLang="en-US" sz="1600">
              <a:ln w="3175">
                <a:solidFill>
                  <a:schemeClr val="tx1"/>
                </a:solidFill>
              </a:ln>
              <a:solidFill>
                <a:srgbClr val="BDB4B5"/>
              </a:solidFill>
              <a:latin typeface="Alata" panose="00000500000000000000" pitchFamily="2" charset="0"/>
            </a:endParaRPr>
          </a:p>
        </p:txBody>
      </p:sp>
      <p:pic>
        <p:nvPicPr>
          <p:cNvPr id="39" name="그림 38"/>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4430476"/>
            <a:ext cx="1166813" cy="114300"/>
          </a:xfrm>
          <a:prstGeom prst="rect">
            <a:avLst/>
          </a:prstGeom>
        </p:spPr>
      </p:pic>
      <p:pic>
        <p:nvPicPr>
          <p:cNvPr id="43" name="그림 42"/>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4435237"/>
            <a:ext cx="592932" cy="109539"/>
          </a:xfrm>
          <a:prstGeom prst="rect">
            <a:avLst/>
          </a:prstGeom>
          <a:noFill/>
          <a:ln>
            <a:noFill/>
          </a:ln>
          <a:effectLst>
            <a:glow>
              <a:schemeClr val="bg1"/>
            </a:glow>
          </a:effectLst>
        </p:spPr>
      </p:pic>
      <p:pic>
        <p:nvPicPr>
          <p:cNvPr id="44" name="그림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157401"/>
            <a:ext cx="1166813" cy="114300"/>
          </a:xfrm>
          <a:prstGeom prst="rect">
            <a:avLst/>
          </a:prstGeom>
        </p:spPr>
      </p:pic>
      <p:pic>
        <p:nvPicPr>
          <p:cNvPr id="45" name="그림 44"/>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162162"/>
            <a:ext cx="592932" cy="109539"/>
          </a:xfrm>
          <a:prstGeom prst="rect">
            <a:avLst/>
          </a:prstGeom>
          <a:noFill/>
          <a:ln>
            <a:noFill/>
          </a:ln>
          <a:effectLst>
            <a:glow>
              <a:schemeClr val="bg1"/>
            </a:glow>
          </a:effectLst>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879565"/>
            <a:ext cx="1166813" cy="114300"/>
          </a:xfrm>
          <a:prstGeom prst="rect">
            <a:avLst/>
          </a:prstGeom>
        </p:spPr>
      </p:pic>
      <p:pic>
        <p:nvPicPr>
          <p:cNvPr id="47" name="그림 46"/>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884326"/>
            <a:ext cx="592932" cy="109539"/>
          </a:xfrm>
          <a:prstGeom prst="rect">
            <a:avLst/>
          </a:prstGeom>
          <a:noFill/>
          <a:ln>
            <a:noFill/>
          </a:ln>
          <a:effectLst>
            <a:glow>
              <a:schemeClr val="bg1"/>
            </a:glow>
          </a:effectLst>
        </p:spPr>
      </p:pic>
      <p:sp>
        <p:nvSpPr>
          <p:cNvPr id="48" name="TextBox 47"/>
          <p:cNvSpPr txBox="1"/>
          <p:nvPr/>
        </p:nvSpPr>
        <p:spPr>
          <a:xfrm>
            <a:off x="9087439" y="3648239"/>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1 / 5</a:t>
            </a:r>
            <a:endParaRPr lang="ko-KR" altLang="en-US" sz="1100">
              <a:solidFill>
                <a:schemeClr val="bg1">
                  <a:lumMod val="75000"/>
                </a:schemeClr>
              </a:solidFill>
              <a:latin typeface="Alata" panose="00000500000000000000" pitchFamily="2" charset="0"/>
            </a:endParaRPr>
          </a:p>
        </p:txBody>
      </p:sp>
      <p:pic>
        <p:nvPicPr>
          <p:cNvPr id="49" name="그림 48"/>
          <p:cNvPicPr>
            <a:picLocks/>
          </p:cNvPicPr>
          <p:nvPr/>
        </p:nvPicPr>
        <p:blipFill>
          <a:blip r:embed="rId15">
            <a:extLst>
              <a:ext uri="{28A0092B-C50C-407E-A947-70E740481C1C}">
                <a14:useLocalDpi xmlns:a14="http://schemas.microsoft.com/office/drawing/2010/main" val="0"/>
              </a:ext>
            </a:extLst>
          </a:blip>
          <a:stretch>
            <a:fillRect/>
          </a:stretch>
        </p:blipFill>
        <p:spPr>
          <a:xfrm>
            <a:off x="9735621" y="2799761"/>
            <a:ext cx="1510555" cy="572269"/>
          </a:xfrm>
          <a:prstGeom prst="rect">
            <a:avLst/>
          </a:prstGeom>
        </p:spPr>
      </p:pic>
      <p:sp>
        <p:nvSpPr>
          <p:cNvPr id="50" name="TextBox 49"/>
          <p:cNvSpPr txBox="1"/>
          <p:nvPr/>
        </p:nvSpPr>
        <p:spPr>
          <a:xfrm>
            <a:off x="9820205" y="2886465"/>
            <a:ext cx="1358728"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받기</a:t>
            </a:r>
          </a:p>
        </p:txBody>
      </p:sp>
      <p:pic>
        <p:nvPicPr>
          <p:cNvPr id="51" name="그림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sp>
        <p:nvSpPr>
          <p:cNvPr id="53" name="TextBox 52"/>
          <p:cNvSpPr txBox="1"/>
          <p:nvPr/>
        </p:nvSpPr>
        <p:spPr>
          <a:xfrm>
            <a:off x="9079583" y="4366248"/>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4" name="TextBox 53"/>
          <p:cNvSpPr txBox="1"/>
          <p:nvPr/>
        </p:nvSpPr>
        <p:spPr>
          <a:xfrm>
            <a:off x="9079583" y="5090042"/>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5" name="TextBox 54"/>
          <p:cNvSpPr txBox="1"/>
          <p:nvPr/>
        </p:nvSpPr>
        <p:spPr>
          <a:xfrm>
            <a:off x="9079583" y="5813836"/>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pic>
        <p:nvPicPr>
          <p:cNvPr id="56" name="그림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57" name="TextBox 56"/>
          <p:cNvSpPr txBox="1"/>
          <p:nvPr/>
        </p:nvSpPr>
        <p:spPr>
          <a:xfrm>
            <a:off x="3748721" y="2839998"/>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58" name="TextBox 57"/>
          <p:cNvSpPr txBox="1"/>
          <p:nvPr/>
        </p:nvSpPr>
        <p:spPr>
          <a:xfrm>
            <a:off x="3758246" y="3052644"/>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59" name="TextBox 58"/>
          <p:cNvSpPr txBox="1"/>
          <p:nvPr/>
        </p:nvSpPr>
        <p:spPr>
          <a:xfrm>
            <a:off x="3758246" y="3559195"/>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0" name="TextBox 59"/>
          <p:cNvSpPr txBox="1"/>
          <p:nvPr/>
        </p:nvSpPr>
        <p:spPr>
          <a:xfrm>
            <a:off x="3767771" y="3771841"/>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1" name="TextBox 60"/>
          <p:cNvSpPr txBox="1"/>
          <p:nvPr/>
        </p:nvSpPr>
        <p:spPr>
          <a:xfrm>
            <a:off x="3758246" y="4273570"/>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2" name="TextBox 61"/>
          <p:cNvSpPr txBox="1"/>
          <p:nvPr/>
        </p:nvSpPr>
        <p:spPr>
          <a:xfrm>
            <a:off x="3767771" y="4486216"/>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3" name="TextBox 62"/>
          <p:cNvSpPr txBox="1"/>
          <p:nvPr/>
        </p:nvSpPr>
        <p:spPr>
          <a:xfrm>
            <a:off x="3767771" y="4984945"/>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4" name="TextBox 63"/>
          <p:cNvSpPr txBox="1"/>
          <p:nvPr/>
        </p:nvSpPr>
        <p:spPr>
          <a:xfrm>
            <a:off x="3777296" y="5197591"/>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5" name="TextBox 64"/>
          <p:cNvSpPr txBox="1"/>
          <p:nvPr/>
        </p:nvSpPr>
        <p:spPr>
          <a:xfrm>
            <a:off x="3758246" y="5699320"/>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6" name="TextBox 65"/>
          <p:cNvSpPr txBox="1"/>
          <p:nvPr/>
        </p:nvSpPr>
        <p:spPr>
          <a:xfrm>
            <a:off x="3767771" y="5911966"/>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pic>
        <p:nvPicPr>
          <p:cNvPr id="67" name="그림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7788" y="1844322"/>
            <a:ext cx="585787" cy="565503"/>
          </a:xfrm>
          <a:prstGeom prst="rect">
            <a:avLst/>
          </a:prstGeom>
        </p:spPr>
      </p:pic>
      <p:pic>
        <p:nvPicPr>
          <p:cNvPr id="69" name="그림 6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0" name="TextBox 69"/>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71" name="그림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72" name="그림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73" name="그림 7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74" name="TextBox 7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75" name="그림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spTree>
    <p:extLst>
      <p:ext uri="{BB962C8B-B14F-4D97-AF65-F5344CB8AC3E}">
        <p14:creationId xmlns:p14="http://schemas.microsoft.com/office/powerpoint/2010/main" val="2540672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r>
              <a:rPr lang="en-US" altLang="ko-KR"/>
              <a:t>– </a:t>
            </a:r>
            <a:r>
              <a:rPr lang="ko-KR" altLang="en-US"/>
              <a:t>일일 보상 </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일정</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935" y="1667410"/>
            <a:ext cx="1928553" cy="3032051"/>
          </a:xfrm>
          <a:prstGeom prst="rect">
            <a:avLst/>
          </a:prstGeom>
        </p:spPr>
      </p:pic>
      <p:pic>
        <p:nvPicPr>
          <p:cNvPr id="19" name="그림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3713" y="1653556"/>
            <a:ext cx="1928553" cy="3032051"/>
          </a:xfrm>
          <a:prstGeom prst="rect">
            <a:avLst/>
          </a:prstGeom>
        </p:spPr>
      </p:pic>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553" y="1672952"/>
            <a:ext cx="1928553" cy="3032051"/>
          </a:xfrm>
          <a:prstGeom prst="rect">
            <a:avLst/>
          </a:prstGeom>
        </p:spPr>
      </p:pic>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553" y="1667410"/>
            <a:ext cx="1928553" cy="3032051"/>
          </a:xfrm>
          <a:prstGeom prst="rect">
            <a:avLst/>
          </a:prstGeom>
        </p:spPr>
      </p:pic>
      <p:pic>
        <p:nvPicPr>
          <p:cNvPr id="22" name="그림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0317" y="1667410"/>
            <a:ext cx="1928553" cy="3032051"/>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4949" y="1581033"/>
            <a:ext cx="2079287" cy="735793"/>
          </a:xfrm>
          <a:prstGeom prst="rect">
            <a:avLst/>
          </a:prstGeom>
        </p:spPr>
      </p:pic>
      <p:pic>
        <p:nvPicPr>
          <p:cNvPr id="26" name="그림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sp>
        <p:nvSpPr>
          <p:cNvPr id="29" name="TextBox 28"/>
          <p:cNvSpPr txBox="1"/>
          <p:nvPr/>
        </p:nvSpPr>
        <p:spPr>
          <a:xfrm>
            <a:off x="3219586" y="4169609"/>
            <a:ext cx="1157425" cy="492443"/>
          </a:xfrm>
          <a:prstGeom prst="rect">
            <a:avLst/>
          </a:prstGeom>
          <a:noFill/>
        </p:spPr>
        <p:txBody>
          <a:bodyPr wrap="square" rtlCol="0">
            <a:spAutoFit/>
          </a:bodyPr>
          <a:lstStyle/>
          <a:p>
            <a:pPr algn="ctr"/>
            <a:r>
              <a:rPr lang="en-US" altLang="ko-KR" sz="2600" dirty="0">
                <a:solidFill>
                  <a:schemeClr val="bg1"/>
                </a:solidFill>
                <a:latin typeface="Alata" panose="00000500000000000000" pitchFamily="2" charset="0"/>
              </a:rPr>
              <a:t>7/20</a:t>
            </a:r>
            <a:endParaRPr lang="ko-KR" altLang="en-US" sz="2600" dirty="0">
              <a:solidFill>
                <a:schemeClr val="bg1"/>
              </a:solidFill>
              <a:latin typeface="Alata" panose="00000500000000000000" pitchFamily="2" charset="0"/>
            </a:endParaRPr>
          </a:p>
        </p:txBody>
      </p:sp>
      <p:sp>
        <p:nvSpPr>
          <p:cNvPr id="30" name="TextBox 29"/>
          <p:cNvSpPr txBox="1"/>
          <p:nvPr/>
        </p:nvSpPr>
        <p:spPr>
          <a:xfrm>
            <a:off x="5266308" y="4118396"/>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7/21</a:t>
            </a:r>
            <a:endParaRPr lang="ko-KR" altLang="en-US" sz="2600">
              <a:solidFill>
                <a:schemeClr val="bg1"/>
              </a:solidFill>
              <a:latin typeface="Alata" panose="00000500000000000000" pitchFamily="2" charset="0"/>
            </a:endParaRPr>
          </a:p>
        </p:txBody>
      </p:sp>
      <p:sp>
        <p:nvSpPr>
          <p:cNvPr id="32" name="TextBox 31"/>
          <p:cNvSpPr txBox="1"/>
          <p:nvPr/>
        </p:nvSpPr>
        <p:spPr>
          <a:xfrm>
            <a:off x="9393042"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7/23</a:t>
            </a:r>
            <a:endParaRPr lang="ko-KR" altLang="en-US" sz="2600">
              <a:solidFill>
                <a:schemeClr val="bg1"/>
              </a:solidFill>
              <a:latin typeface="Alata" panose="00000500000000000000" pitchFamily="2" charset="0"/>
            </a:endParaRPr>
          </a:p>
        </p:txBody>
      </p:sp>
      <p:sp>
        <p:nvSpPr>
          <p:cNvPr id="33" name="TextBox 32"/>
          <p:cNvSpPr txBox="1"/>
          <p:nvPr/>
        </p:nvSpPr>
        <p:spPr>
          <a:xfrm>
            <a:off x="11373803" y="4155907"/>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7/24</a:t>
            </a:r>
            <a:endParaRPr lang="ko-KR" altLang="en-US" sz="2600">
              <a:solidFill>
                <a:schemeClr val="bg1"/>
              </a:solidFill>
              <a:latin typeface="Alata" panose="00000500000000000000" pitchFamily="2" charset="0"/>
            </a:endParaRPr>
          </a:p>
        </p:txBody>
      </p:sp>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6819" y="1642949"/>
            <a:ext cx="1072228" cy="243763"/>
          </a:xfrm>
          <a:prstGeom prst="rect">
            <a:avLst/>
          </a:prstGeom>
        </p:spPr>
      </p:pic>
      <p:pic>
        <p:nvPicPr>
          <p:cNvPr id="42" name="그림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1714" y="1566332"/>
            <a:ext cx="2106996" cy="876021"/>
          </a:xfrm>
          <a:prstGeom prst="rect">
            <a:avLst/>
          </a:prstGeom>
        </p:spPr>
      </p:pic>
      <p:pic>
        <p:nvPicPr>
          <p:cNvPr id="43" name="그림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3406" y="1637622"/>
            <a:ext cx="1063610" cy="249089"/>
          </a:xfrm>
          <a:prstGeom prst="rect">
            <a:avLst/>
          </a:prstGeom>
        </p:spPr>
      </p:pic>
      <p:sp>
        <p:nvSpPr>
          <p:cNvPr id="44" name="TextBox 43"/>
          <p:cNvSpPr txBox="1"/>
          <p:nvPr/>
        </p:nvSpPr>
        <p:spPr>
          <a:xfrm>
            <a:off x="7563984" y="1603889"/>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sp>
        <p:nvSpPr>
          <p:cNvPr id="45" name="TextBox 44"/>
          <p:cNvSpPr txBox="1"/>
          <p:nvPr/>
        </p:nvSpPr>
        <p:spPr>
          <a:xfrm>
            <a:off x="11595502" y="160505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46" name="TextBox 45"/>
          <p:cNvSpPr txBox="1"/>
          <p:nvPr/>
        </p:nvSpPr>
        <p:spPr>
          <a:xfrm>
            <a:off x="7314421"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7/22</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025178"/>
            <a:ext cx="709601" cy="338554"/>
          </a:xfrm>
          <a:prstGeom prst="rect">
            <a:avLst/>
          </a:prstGeom>
          <a:noFill/>
        </p:spPr>
        <p:txBody>
          <a:bodyPr wrap="square" rtlCol="0">
            <a:spAutoFit/>
          </a:bodyPr>
          <a:lstStyle/>
          <a:p>
            <a:r>
              <a:rPr lang="ko-KR" altLang="en-US" sz="1600">
                <a:ln w="3175">
                  <a:solidFill>
                    <a:schemeClr val="tx1"/>
                  </a:solidFill>
                </a:ln>
                <a:solidFill>
                  <a:srgbClr val="FFEDA4"/>
                </a:solidFill>
                <a:latin typeface="Alata" panose="00000500000000000000" pitchFamily="2" charset="0"/>
              </a:rPr>
              <a:t>일정</a:t>
            </a:r>
          </a:p>
        </p:txBody>
      </p:sp>
      <p:sp>
        <p:nvSpPr>
          <p:cNvPr id="51" name="TextBox 50"/>
          <p:cNvSpPr txBox="1"/>
          <p:nvPr/>
        </p:nvSpPr>
        <p:spPr>
          <a:xfrm>
            <a:off x="1162511" y="2854970"/>
            <a:ext cx="686933" cy="338554"/>
          </a:xfrm>
          <a:prstGeom prst="rect">
            <a:avLst/>
          </a:prstGeom>
          <a:noFill/>
        </p:spPr>
        <p:txBody>
          <a:bodyPr wrap="square" rtlCol="0">
            <a:spAutoFit/>
          </a:bodyPr>
          <a:lstStyle/>
          <a:p>
            <a:r>
              <a:rPr lang="ko-KR" altLang="en-US" sz="1600">
                <a:ln w="3175">
                  <a:solidFill>
                    <a:schemeClr val="tx1"/>
                  </a:solidFill>
                </a:ln>
                <a:solidFill>
                  <a:srgbClr val="BDB4B5"/>
                </a:solidFill>
                <a:latin typeface="Alata" panose="00000500000000000000" pitchFamily="2" charset="0"/>
              </a:rPr>
              <a:t>메타</a:t>
            </a:r>
          </a:p>
        </p:txBody>
      </p:sp>
      <p:pic>
        <p:nvPicPr>
          <p:cNvPr id="52" name="그림 51"/>
          <p:cNvPicPr>
            <a:picLocks noChangeAspect="1"/>
          </p:cNvPicPr>
          <p:nvPr/>
        </p:nvPicPr>
        <p:blipFill rotWithShape="1">
          <a:blip r:embed="rId10">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53" name="그림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pic>
        <p:nvPicPr>
          <p:cNvPr id="54" name="그림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2" name="TextBox 1">
            <a:extLst>
              <a:ext uri="{FF2B5EF4-FFF2-40B4-BE49-F238E27FC236}">
                <a16:creationId xmlns:a16="http://schemas.microsoft.com/office/drawing/2014/main" id="{67D6EDF8-089D-4A46-BA7D-73BBD5A8AFB9}"/>
              </a:ext>
            </a:extLst>
          </p:cNvPr>
          <p:cNvSpPr txBox="1"/>
          <p:nvPr/>
        </p:nvSpPr>
        <p:spPr>
          <a:xfrm>
            <a:off x="5203108" y="3391686"/>
            <a:ext cx="1157425" cy="492443"/>
          </a:xfrm>
          <a:prstGeom prst="rect">
            <a:avLst/>
          </a:prstGeom>
          <a:noFill/>
        </p:spPr>
        <p:txBody>
          <a:bodyPr wrap="square" rtlCol="0">
            <a:spAutoFit/>
          </a:bodyPr>
          <a:lstStyle/>
          <a:p>
            <a:pPr algn="ctr"/>
            <a:r>
              <a:rPr lang="en-US" altLang="ko-KR" sz="2600" dirty="0">
                <a:solidFill>
                  <a:schemeClr val="accent1">
                    <a:lumMod val="75000"/>
                  </a:schemeClr>
                </a:solidFill>
                <a:latin typeface="Alata" panose="00000500000000000000" pitchFamily="2" charset="0"/>
              </a:rPr>
              <a:t>WIN</a:t>
            </a:r>
            <a:endParaRPr lang="ko-KR" altLang="en-US" sz="2600" dirty="0">
              <a:solidFill>
                <a:schemeClr val="accent1">
                  <a:lumMod val="75000"/>
                </a:schemeClr>
              </a:solidFill>
              <a:latin typeface="Alata" panose="00000500000000000000" pitchFamily="2" charset="0"/>
            </a:endParaRPr>
          </a:p>
        </p:txBody>
      </p:sp>
      <p:pic>
        <p:nvPicPr>
          <p:cNvPr id="6" name="그림 5">
            <a:extLst>
              <a:ext uri="{FF2B5EF4-FFF2-40B4-BE49-F238E27FC236}">
                <a16:creationId xmlns:a16="http://schemas.microsoft.com/office/drawing/2014/main" id="{C9A30318-FB6F-44ED-AB82-50FF1DD7CF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06048" y="2285039"/>
            <a:ext cx="1136525" cy="830338"/>
          </a:xfrm>
          <a:prstGeom prst="rect">
            <a:avLst/>
          </a:prstGeom>
        </p:spPr>
      </p:pic>
      <p:pic>
        <p:nvPicPr>
          <p:cNvPr id="9" name="그림 8">
            <a:extLst>
              <a:ext uri="{FF2B5EF4-FFF2-40B4-BE49-F238E27FC236}">
                <a16:creationId xmlns:a16="http://schemas.microsoft.com/office/drawing/2014/main" id="{36576883-8729-470E-AE5E-5FCF0ACF2A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13677" y="2108931"/>
            <a:ext cx="973837" cy="973837"/>
          </a:xfrm>
          <a:prstGeom prst="rect">
            <a:avLst/>
          </a:prstGeom>
        </p:spPr>
      </p:pic>
      <p:pic>
        <p:nvPicPr>
          <p:cNvPr id="12" name="그림 11">
            <a:extLst>
              <a:ext uri="{FF2B5EF4-FFF2-40B4-BE49-F238E27FC236}">
                <a16:creationId xmlns:a16="http://schemas.microsoft.com/office/drawing/2014/main" id="{896DFFBD-61E3-4101-A169-4A719235B5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863" y="1531153"/>
            <a:ext cx="2079287" cy="735793"/>
          </a:xfrm>
          <a:prstGeom prst="rect">
            <a:avLst/>
          </a:prstGeom>
        </p:spPr>
      </p:pic>
      <p:pic>
        <p:nvPicPr>
          <p:cNvPr id="13" name="그림 12">
            <a:extLst>
              <a:ext uri="{FF2B5EF4-FFF2-40B4-BE49-F238E27FC236}">
                <a16:creationId xmlns:a16="http://schemas.microsoft.com/office/drawing/2014/main" id="{813C6B2A-618E-4A58-B393-EEA85D6AF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5733" y="1593069"/>
            <a:ext cx="1072228" cy="243763"/>
          </a:xfrm>
          <a:prstGeom prst="rect">
            <a:avLst/>
          </a:prstGeom>
        </p:spPr>
      </p:pic>
      <p:sp>
        <p:nvSpPr>
          <p:cNvPr id="14" name="TextBox 13">
            <a:extLst>
              <a:ext uri="{FF2B5EF4-FFF2-40B4-BE49-F238E27FC236}">
                <a16:creationId xmlns:a16="http://schemas.microsoft.com/office/drawing/2014/main" id="{1D33B813-DA26-4DB6-BFC7-21D5FB1A42C2}"/>
              </a:ext>
            </a:extLst>
          </p:cNvPr>
          <p:cNvSpPr txBox="1"/>
          <p:nvPr/>
        </p:nvSpPr>
        <p:spPr>
          <a:xfrm>
            <a:off x="3474416" y="155517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15" name="TextBox 14">
            <a:extLst>
              <a:ext uri="{FF2B5EF4-FFF2-40B4-BE49-F238E27FC236}">
                <a16:creationId xmlns:a16="http://schemas.microsoft.com/office/drawing/2014/main" id="{43D24697-DC30-4AD8-8754-827B6DE5CCE4}"/>
              </a:ext>
            </a:extLst>
          </p:cNvPr>
          <p:cNvSpPr txBox="1"/>
          <p:nvPr/>
        </p:nvSpPr>
        <p:spPr>
          <a:xfrm>
            <a:off x="5035642" y="2529882"/>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16" name="TextBox 15">
            <a:extLst>
              <a:ext uri="{FF2B5EF4-FFF2-40B4-BE49-F238E27FC236}">
                <a16:creationId xmlns:a16="http://schemas.microsoft.com/office/drawing/2014/main" id="{C021AF4B-6F25-4644-9A74-1F1B004F77F2}"/>
              </a:ext>
            </a:extLst>
          </p:cNvPr>
          <p:cNvSpPr txBox="1"/>
          <p:nvPr/>
        </p:nvSpPr>
        <p:spPr>
          <a:xfrm>
            <a:off x="7060831" y="2529881"/>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17" name="TextBox 16">
            <a:extLst>
              <a:ext uri="{FF2B5EF4-FFF2-40B4-BE49-F238E27FC236}">
                <a16:creationId xmlns:a16="http://schemas.microsoft.com/office/drawing/2014/main" id="{8B9619DB-F70D-45E5-AAE5-19C5762F0AA6}"/>
              </a:ext>
            </a:extLst>
          </p:cNvPr>
          <p:cNvSpPr txBox="1"/>
          <p:nvPr/>
        </p:nvSpPr>
        <p:spPr>
          <a:xfrm>
            <a:off x="9111679" y="2529880"/>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23" name="TextBox 22">
            <a:extLst>
              <a:ext uri="{FF2B5EF4-FFF2-40B4-BE49-F238E27FC236}">
                <a16:creationId xmlns:a16="http://schemas.microsoft.com/office/drawing/2014/main" id="{F37DB0F4-18B6-4414-B5E2-3FE8E922F0D2}"/>
              </a:ext>
            </a:extLst>
          </p:cNvPr>
          <p:cNvSpPr txBox="1"/>
          <p:nvPr/>
        </p:nvSpPr>
        <p:spPr>
          <a:xfrm>
            <a:off x="11314135" y="3150035"/>
            <a:ext cx="1157425" cy="492443"/>
          </a:xfrm>
          <a:prstGeom prst="rect">
            <a:avLst/>
          </a:prstGeom>
          <a:noFill/>
        </p:spPr>
        <p:txBody>
          <a:bodyPr wrap="square" rtlCol="0">
            <a:spAutoFit/>
          </a:bodyPr>
          <a:lstStyle/>
          <a:p>
            <a:pPr algn="ctr"/>
            <a:r>
              <a:rPr lang="en-US" altLang="ko-KR" sz="2600" dirty="0">
                <a:solidFill>
                  <a:schemeClr val="bg1"/>
                </a:solidFill>
                <a:latin typeface="Alata" panose="00000500000000000000" pitchFamily="2" charset="0"/>
              </a:rPr>
              <a:t>VS</a:t>
            </a:r>
            <a:endParaRPr lang="ko-KR" altLang="en-US" sz="2600" dirty="0">
              <a:solidFill>
                <a:schemeClr val="bg1"/>
              </a:solidFill>
              <a:latin typeface="Alata" panose="00000500000000000000" pitchFamily="2" charset="0"/>
            </a:endParaRPr>
          </a:p>
        </p:txBody>
      </p:sp>
      <p:sp>
        <p:nvSpPr>
          <p:cNvPr id="62" name="TextBox 61">
            <a:extLst>
              <a:ext uri="{FF2B5EF4-FFF2-40B4-BE49-F238E27FC236}">
                <a16:creationId xmlns:a16="http://schemas.microsoft.com/office/drawing/2014/main" id="{FACE6678-2E0A-49ED-89E7-B40F753AC540}"/>
              </a:ext>
            </a:extLst>
          </p:cNvPr>
          <p:cNvSpPr txBox="1"/>
          <p:nvPr/>
        </p:nvSpPr>
        <p:spPr>
          <a:xfrm>
            <a:off x="3219586" y="3396256"/>
            <a:ext cx="1157425" cy="492443"/>
          </a:xfrm>
          <a:prstGeom prst="rect">
            <a:avLst/>
          </a:prstGeom>
          <a:noFill/>
        </p:spPr>
        <p:txBody>
          <a:bodyPr wrap="square" rtlCol="0">
            <a:spAutoFit/>
          </a:bodyPr>
          <a:lstStyle/>
          <a:p>
            <a:pPr algn="ctr"/>
            <a:r>
              <a:rPr lang="en-US" altLang="ko-KR" sz="2600" dirty="0">
                <a:solidFill>
                  <a:schemeClr val="accent2">
                    <a:lumMod val="75000"/>
                  </a:schemeClr>
                </a:solidFill>
                <a:latin typeface="Alata" panose="00000500000000000000" pitchFamily="2" charset="0"/>
              </a:rPr>
              <a:t>LOSS</a:t>
            </a:r>
            <a:endParaRPr lang="ko-KR" altLang="en-US" sz="2600" dirty="0">
              <a:solidFill>
                <a:schemeClr val="accent2">
                  <a:lumMod val="75000"/>
                </a:schemeClr>
              </a:solidFill>
              <a:latin typeface="Alata" panose="00000500000000000000" pitchFamily="2" charset="0"/>
            </a:endParaRPr>
          </a:p>
        </p:txBody>
      </p:sp>
    </p:spTree>
    <p:extLst>
      <p:ext uri="{BB962C8B-B14F-4D97-AF65-F5344CB8AC3E}">
        <p14:creationId xmlns:p14="http://schemas.microsoft.com/office/powerpoint/2010/main" val="192318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일정</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915815"/>
            <a:ext cx="709601" cy="338554"/>
          </a:xfrm>
          <a:prstGeom prst="rect">
            <a:avLst/>
          </a:prstGeom>
          <a:noFill/>
        </p:spPr>
        <p:txBody>
          <a:bodyPr wrap="square" rtlCol="0">
            <a:spAutoFit/>
          </a:bodyPr>
          <a:lstStyle/>
          <a:p>
            <a:r>
              <a:rPr lang="ko-KR" altLang="en-US" sz="1600">
                <a:ln w="3175">
                  <a:solidFill>
                    <a:schemeClr val="tx1"/>
                  </a:solidFill>
                </a:ln>
                <a:solidFill>
                  <a:srgbClr val="FFEDA4"/>
                </a:solidFill>
                <a:latin typeface="Alata" panose="00000500000000000000" pitchFamily="2" charset="0"/>
              </a:rPr>
              <a:t>메타</a:t>
            </a:r>
          </a:p>
        </p:txBody>
      </p:sp>
      <p:sp>
        <p:nvSpPr>
          <p:cNvPr id="51" name="TextBox 50"/>
          <p:cNvSpPr txBox="1"/>
          <p:nvPr/>
        </p:nvSpPr>
        <p:spPr>
          <a:xfrm>
            <a:off x="1162511" y="2045540"/>
            <a:ext cx="686933" cy="338554"/>
          </a:xfrm>
          <a:prstGeom prst="rect">
            <a:avLst/>
          </a:prstGeom>
          <a:noFill/>
        </p:spPr>
        <p:txBody>
          <a:bodyPr wrap="square" rtlCol="0">
            <a:spAutoFit/>
          </a:bodyPr>
          <a:lstStyle/>
          <a:p>
            <a:r>
              <a:rPr lang="ko-KR" altLang="en-US" sz="1600">
                <a:ln w="3175">
                  <a:solidFill>
                    <a:schemeClr val="tx1"/>
                  </a:solidFill>
                </a:ln>
                <a:solidFill>
                  <a:srgbClr val="BDB4B5"/>
                </a:solidFill>
                <a:latin typeface="Alata" panose="00000500000000000000" pitchFamily="2" charset="0"/>
              </a:rPr>
              <a:t>일정</a:t>
            </a:r>
          </a:p>
        </p:txBody>
      </p:sp>
      <p:pic>
        <p:nvPicPr>
          <p:cNvPr id="52" name="그림 51"/>
          <p:cNvPicPr>
            <a:picLocks noChangeAspect="1"/>
          </p:cNvPicPr>
          <p:nvPr/>
        </p:nvPicPr>
        <p:blipFill rotWithShape="1">
          <a:blip r:embed="rId5">
            <a:extLst>
              <a:ext uri="{28A0092B-C50C-407E-A947-70E740481C1C}">
                <a14:useLocalDpi xmlns:a14="http://schemas.microsoft.com/office/drawing/2010/main" val="0"/>
              </a:ext>
            </a:extLst>
          </a:blip>
          <a:srcRect l="24111"/>
          <a:stretch/>
        </p:blipFill>
        <p:spPr>
          <a:xfrm>
            <a:off x="479992" y="2408671"/>
            <a:ext cx="111919" cy="803025"/>
          </a:xfrm>
          <a:prstGeom prst="rect">
            <a:avLst/>
          </a:prstGeom>
          <a:effectLst>
            <a:glow rad="25400">
              <a:srgbClr val="FFC000">
                <a:alpha val="50000"/>
              </a:srgbClr>
            </a:glow>
          </a:effectLst>
        </p:spPr>
      </p:pic>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94" y="1753277"/>
            <a:ext cx="318440" cy="329234"/>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198" y="2522222"/>
            <a:ext cx="353632" cy="427526"/>
          </a:xfrm>
          <a:prstGeom prst="rect">
            <a:avLst/>
          </a:prstGeom>
        </p:spPr>
      </p:pic>
      <p:sp>
        <p:nvSpPr>
          <p:cNvPr id="4" name="TextBox 3"/>
          <p:cNvSpPr txBox="1"/>
          <p:nvPr/>
        </p:nvSpPr>
        <p:spPr>
          <a:xfrm>
            <a:off x="1479665" y="1213658"/>
            <a:ext cx="184731" cy="369332"/>
          </a:xfrm>
          <a:prstGeom prst="rect">
            <a:avLst/>
          </a:prstGeom>
          <a:noFill/>
        </p:spPr>
        <p:txBody>
          <a:bodyPr wrap="none" rtlCol="0">
            <a:spAutoFit/>
          </a:bodyPr>
          <a:lstStyle/>
          <a:p>
            <a:endParaRPr lang="ko-KR" altLang="en-US"/>
          </a:p>
        </p:txBody>
      </p:sp>
      <p:sp>
        <p:nvSpPr>
          <p:cNvPr id="38" name="TextBox 37"/>
          <p:cNvSpPr txBox="1"/>
          <p:nvPr/>
        </p:nvSpPr>
        <p:spPr>
          <a:xfrm>
            <a:off x="6235433" y="1295108"/>
            <a:ext cx="1686650" cy="492443"/>
          </a:xfrm>
          <a:prstGeom prst="rect">
            <a:avLst/>
          </a:prstGeom>
          <a:noFill/>
        </p:spPr>
        <p:txBody>
          <a:bodyPr wrap="square" rtlCol="0">
            <a:spAutoFit/>
          </a:bodyPr>
          <a:lstStyle/>
          <a:p>
            <a:r>
              <a:rPr lang="en-US" altLang="ko-KR" sz="2600">
                <a:solidFill>
                  <a:srgbClr val="FFEDA4"/>
                </a:solidFill>
                <a:latin typeface="Alata" panose="00000500000000000000" pitchFamily="2" charset="0"/>
              </a:rPr>
              <a:t>8</a:t>
            </a:r>
            <a:r>
              <a:rPr lang="ko-KR" altLang="en-US" sz="2600">
                <a:solidFill>
                  <a:srgbClr val="FFEDA4"/>
                </a:solidFill>
                <a:latin typeface="Alata" panose="00000500000000000000" pitchFamily="2" charset="0"/>
              </a:rPr>
              <a:t>월 메타</a:t>
            </a:r>
          </a:p>
        </p:txBody>
      </p:sp>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9050" y="1949524"/>
            <a:ext cx="8313064" cy="3687335"/>
          </a:xfrm>
          <a:prstGeom prst="rect">
            <a:avLst/>
          </a:prstGeom>
        </p:spPr>
      </p:pic>
    </p:spTree>
    <p:extLst>
      <p:ext uri="{BB962C8B-B14F-4D97-AF65-F5344CB8AC3E}">
        <p14:creationId xmlns:p14="http://schemas.microsoft.com/office/powerpoint/2010/main" val="961634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a:t>1-2. </a:t>
            </a:r>
            <a:r>
              <a:rPr lang="ko-KR" altLang="en-US"/>
              <a:t>로딩</a:t>
            </a:r>
            <a:r>
              <a:rPr lang="en-US" altLang="ko-KR"/>
              <a:t> </a:t>
            </a:r>
            <a:r>
              <a:rPr lang="ko-KR" altLang="en-US"/>
              <a:t>화면</a:t>
            </a:r>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dirty="0">
                <a:solidFill>
                  <a:schemeClr val="bg1"/>
                </a:solidFill>
                <a:latin typeface="Alata" panose="00000500000000000000" pitchFamily="2" charset="0"/>
              </a:rPr>
              <a:t>My LOL Team Game is not 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dirty="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a:t>
            </a:r>
            <a:r>
              <a:rPr lang="ko-KR" altLang="en-US"/>
              <a:t>챔피언 뽑기</a:t>
            </a:r>
            <a:r>
              <a:rPr lang="en-US" altLang="ko-KR"/>
              <a:t>, </a:t>
            </a:r>
            <a:r>
              <a:rPr lang="ko-KR" altLang="en-US"/>
              <a:t>아이템 뽑기</a:t>
            </a:r>
            <a:r>
              <a:rPr lang="en-US" altLang="ko-KR"/>
              <a:t>, </a:t>
            </a:r>
            <a:r>
              <a:rPr lang="ko-KR" altLang="en-US"/>
              <a:t>재화는 특수 재화 </a:t>
            </a:r>
            <a:r>
              <a:rPr lang="en-US" altLang="ko-KR"/>
              <a:t>1</a:t>
            </a:r>
            <a:r>
              <a:rPr lang="ko-KR" altLang="en-US"/>
              <a:t>개만 게임 끝나면 얻기</a:t>
            </a:r>
            <a:r>
              <a:rPr lang="en-US" altLang="ko-KR"/>
              <a:t>.)</a:t>
            </a: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312" y="831954"/>
            <a:ext cx="9713642" cy="5463923"/>
          </a:xfrm>
          <a:prstGeom prst="rect">
            <a:avLst/>
          </a:prstGeom>
        </p:spPr>
      </p:pic>
    </p:spTree>
    <p:extLst>
      <p:ext uri="{BB962C8B-B14F-4D97-AF65-F5344CB8AC3E}">
        <p14:creationId xmlns:p14="http://schemas.microsoft.com/office/powerpoint/2010/main" val="3317876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 </a:t>
            </a:r>
            <a:r>
              <a:rPr lang="ko-KR" altLang="en-US"/>
              <a:t>상점</a:t>
            </a:r>
            <a:endParaRPr lang="en-US" altLang="ko-K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a:t>
            </a:r>
            <a:r>
              <a:rPr lang="ko-KR" altLang="en-US"/>
              <a:t>음악</a:t>
            </a:r>
            <a:r>
              <a:rPr lang="en-US" altLang="ko-KR"/>
              <a:t>, </a:t>
            </a:r>
            <a:r>
              <a:rPr lang="ko-KR" altLang="en-US"/>
              <a:t>종료</a:t>
            </a:r>
            <a:r>
              <a:rPr lang="en-US" altLang="ko-KR"/>
              <a:t>, </a:t>
            </a:r>
            <a:r>
              <a:rPr lang="ko-KR" altLang="en-US"/>
              <a:t>언어</a:t>
            </a:r>
            <a:r>
              <a:rPr lang="en-US" altLang="ko-KR"/>
              <a:t>, </a:t>
            </a:r>
            <a:r>
              <a:rPr lang="ko-KR" altLang="en-US"/>
              <a:t>선물</a:t>
            </a:r>
            <a:r>
              <a:rPr lang="en-US" altLang="ko-KR"/>
              <a:t>/</a:t>
            </a:r>
            <a:r>
              <a:rPr lang="ko-KR" altLang="en-US"/>
              <a:t>편지함</a:t>
            </a:r>
            <a:r>
              <a:rPr lang="en-US" altLang="ko-KR"/>
              <a:t>, </a:t>
            </a:r>
            <a:r>
              <a:rPr lang="ko-KR" altLang="en-US"/>
              <a:t>오프닝</a:t>
            </a:r>
            <a:r>
              <a:rPr lang="en-US" altLang="ko-KR"/>
              <a:t>, </a:t>
            </a:r>
            <a:r>
              <a:rPr lang="ko-KR" altLang="en-US"/>
              <a:t>도움말</a:t>
            </a:r>
            <a:r>
              <a:rPr lang="en-US" altLang="ko-KR"/>
              <a:t>, </a:t>
            </a:r>
            <a:r>
              <a:rPr lang="ko-KR" altLang="en-US"/>
              <a:t>쿠폰</a:t>
            </a:r>
            <a:r>
              <a:rPr lang="en-US" altLang="ko-KR"/>
              <a:t>, </a:t>
            </a:r>
            <a:r>
              <a:rPr lang="ko-KR" altLang="en-US"/>
              <a:t>공식카페</a:t>
            </a:r>
            <a:r>
              <a:rPr lang="en-US" altLang="ko-KR"/>
              <a:t>, UI </a:t>
            </a:r>
            <a:r>
              <a:rPr lang="ko-KR" altLang="en-US"/>
              <a:t>스타일</a:t>
            </a:r>
            <a:r>
              <a:rPr lang="en-US" altLang="ko-KR"/>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a:t>11-1. </a:t>
            </a:r>
            <a:r>
              <a:rPr lang="ko-KR" altLang="en-US"/>
              <a:t>설정</a:t>
            </a:r>
            <a:endParaRPr lang="en-US" altLang="ko-KR"/>
          </a:p>
          <a:p>
            <a:r>
              <a:rPr lang="en-US" altLang="ko-KR"/>
              <a:t>11-2. </a:t>
            </a:r>
            <a:r>
              <a:rPr lang="ko-KR" altLang="en-US"/>
              <a:t>쿠폰 등록 팝업</a:t>
            </a:r>
            <a:endParaRPr lang="en-US" altLang="ko-KR"/>
          </a:p>
          <a:p>
            <a:r>
              <a:rPr lang="en-US" altLang="ko-KR"/>
              <a:t>11-3. </a:t>
            </a:r>
            <a:r>
              <a:rPr lang="ko-KR" altLang="en-US"/>
              <a:t>도움말 팝업</a:t>
            </a:r>
            <a:endParaRPr lang="en-US" altLang="ko-KR"/>
          </a:p>
          <a:p>
            <a:r>
              <a:rPr lang="en-US" altLang="ko-KR"/>
              <a:t>11-4. </a:t>
            </a:r>
            <a:r>
              <a:rPr lang="ko-KR" altLang="en-US"/>
              <a:t>랭킹 팝업</a:t>
            </a:r>
            <a:endParaRPr lang="en-US" altLang="ko-KR"/>
          </a:p>
          <a:p>
            <a:r>
              <a:rPr lang="en-US" altLang="ko-KR"/>
              <a:t>11-5. </a:t>
            </a:r>
            <a:r>
              <a:rPr lang="ko-KR" altLang="en-US"/>
              <a:t>탈퇴 재확인 팝업</a:t>
            </a:r>
            <a:endParaRPr lang="en-US" altLang="ko-KR"/>
          </a:p>
          <a:p>
            <a:endParaRPr lang="en-US" altLang="ko-KR"/>
          </a:p>
          <a:p>
            <a:endParaRPr lang="en-US" altLang="ko-KR"/>
          </a:p>
          <a:p>
            <a:r>
              <a:rPr lang="ko-KR" altLang="en-US"/>
              <a:t>인트로는 아직 생각중</a:t>
            </a:r>
            <a:r>
              <a:rPr lang="en-US" altLang="ko-KR"/>
              <a:t>..</a:t>
            </a:r>
          </a:p>
          <a:p>
            <a:r>
              <a:rPr lang="ko-KR" altLang="en-US"/>
              <a:t>별점은 미션으로 옮김</a:t>
            </a:r>
            <a:r>
              <a:rPr lang="en-US" altLang="ko-KR"/>
              <a:t>.</a:t>
            </a:r>
          </a:p>
          <a:p>
            <a:endParaRPr lang="en-US" altLang="ko-KR"/>
          </a:p>
        </p:txBody>
      </p:sp>
    </p:spTree>
    <p:extLst>
      <p:ext uri="{BB962C8B-B14F-4D97-AF65-F5344CB8AC3E}">
        <p14:creationId xmlns:p14="http://schemas.microsoft.com/office/powerpoint/2010/main" val="3989876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11-1. </a:t>
            </a:r>
            <a:r>
              <a:rPr lang="ko-KR" altLang="en-US"/>
              <a:t>설정</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dirty="0">
                <a:solidFill>
                  <a:schemeClr val="bg1"/>
                </a:solidFill>
                <a:latin typeface="Alata" panose="00000500000000000000" pitchFamily="2" charset="0"/>
              </a:rPr>
              <a:t>Settings</a:t>
            </a:r>
            <a:endParaRPr lang="ko-KR" altLang="en-US" sz="2600" dirty="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쿠폰 등록</a:t>
            </a: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적용</a:t>
            </a: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11-3. </a:t>
            </a:r>
            <a:r>
              <a:rPr lang="ko-KR" altLang="en-US"/>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닫기</a:t>
            </a: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a:solidFill>
                  <a:srgbClr val="B69E6F"/>
                </a:solidFill>
                <a:latin typeface="나눔고딕" panose="020D0604000000000000" pitchFamily="50" charset="-127"/>
                <a:ea typeface="나눔고딕" panose="020D0604000000000000" pitchFamily="50" charset="-127"/>
              </a:rPr>
              <a:t>도움말</a:t>
            </a: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11-4. </a:t>
            </a:r>
            <a:r>
              <a:rPr lang="ko-KR" altLang="en-US"/>
              <a:t>랭킹 팝업 </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목표는챌린저</a:t>
            </a: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평촌메가스터디</a:t>
            </a: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정글러원맨팀</a:t>
            </a: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브론즈부터시작하는</a:t>
            </a: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랜덤픽할게요</a:t>
            </a: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r>
              <a:rPr lang="ko-KR" altLang="en-US" sz="1400" b="1">
                <a:solidFill>
                  <a:schemeClr val="bg1"/>
                </a:solidFill>
                <a:latin typeface="나눔고딕" panose="020D0604000000000000" pitchFamily="50" charset="-127"/>
                <a:ea typeface="나눔고딕" panose="020D0604000000000000" pitchFamily="50" charset="-127"/>
              </a:rPr>
              <a:t>충일체</a:t>
            </a: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11-5. </a:t>
            </a:r>
            <a:r>
              <a:rPr lang="ko-KR" altLang="en-US"/>
              <a:t>탈퇴 재확인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아니요</a:t>
            </a: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네</a:t>
            </a: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a:t>1-2. Funny Life </a:t>
            </a:r>
            <a:r>
              <a:rPr lang="ko-KR" altLang="en-US"/>
              <a:t>로고</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a:solidFill>
                  <a:srgbClr val="FF0000"/>
                </a:solidFill>
              </a:rPr>
              <a:t>1</a:t>
            </a:r>
            <a:r>
              <a:rPr lang="ko-KR" altLang="en-US" sz="1400" b="1">
                <a:solidFill>
                  <a:srgbClr val="FF0000"/>
                </a:solidFill>
              </a:rPr>
              <a:t>. 리그오브레전드 아트북 </a:t>
            </a:r>
            <a:r>
              <a:rPr lang="ko-KR" altLang="en-US" sz="1400"/>
              <a:t>=&gt; 무료 제공 + 라이엇 제작인걸 봐선 사용 가능할듯</a:t>
            </a:r>
            <a:r>
              <a:rPr lang="en-US" altLang="ko-KR" sz="1400"/>
              <a:t>.</a:t>
            </a:r>
            <a:endParaRPr lang="ko-KR" altLang="en-US" sz="1400"/>
          </a:p>
          <a:p>
            <a:r>
              <a:rPr lang="ko-KR" altLang="en-US" sz="1400"/>
              <a:t>http://event.leagueoflegends.co.kr/artbook/#chapter/summoners-rift/section/baron-nashor</a:t>
            </a:r>
          </a:p>
          <a:p>
            <a:endParaRPr lang="ko-KR" altLang="en-US" sz="1400"/>
          </a:p>
          <a:p>
            <a:r>
              <a:rPr lang="en-US" altLang="ko-KR" sz="1400" b="1">
                <a:solidFill>
                  <a:srgbClr val="FF0000"/>
                </a:solidFill>
              </a:rPr>
              <a:t>2</a:t>
            </a:r>
            <a:r>
              <a:rPr lang="ko-KR" altLang="en-US" sz="1400" b="1">
                <a:solidFill>
                  <a:srgbClr val="FF0000"/>
                </a:solidFill>
              </a:rPr>
              <a:t>. 배경 지우기 사이트 </a:t>
            </a:r>
          </a:p>
          <a:p>
            <a:r>
              <a:rPr lang="ko-KR" altLang="en-US" sz="1400"/>
              <a:t>https://www.remove.bg/</a:t>
            </a:r>
          </a:p>
          <a:p>
            <a:endParaRPr lang="ko-KR" altLang="en-US" sz="1400"/>
          </a:p>
          <a:p>
            <a:r>
              <a:rPr lang="en-US" altLang="ko-KR" sz="1400"/>
              <a:t>3</a:t>
            </a:r>
            <a:r>
              <a:rPr lang="ko-KR" altLang="en-US" sz="1400"/>
              <a:t>. 온라인 포토샵</a:t>
            </a:r>
          </a:p>
          <a:p>
            <a:r>
              <a:rPr lang="ko-KR" altLang="en-US" sz="1400"/>
              <a:t>https://pixlr.com/</a:t>
            </a:r>
          </a:p>
          <a:p>
            <a:endParaRPr lang="ko-KR" altLang="en-US" sz="1400"/>
          </a:p>
          <a:p>
            <a:r>
              <a:rPr lang="en-US" altLang="ko-KR" sz="1400"/>
              <a:t>4</a:t>
            </a:r>
            <a:r>
              <a:rPr lang="ko-KR" altLang="en-US" sz="1400"/>
              <a:t>. 자동으로 그림 그려주는 사이트 </a:t>
            </a:r>
            <a:r>
              <a:rPr lang="en-US" altLang="ko-KR" sz="1400"/>
              <a:t>(</a:t>
            </a:r>
            <a:r>
              <a:rPr lang="ko-KR" altLang="en-US" sz="1400"/>
              <a:t>신기함</a:t>
            </a:r>
            <a:r>
              <a:rPr lang="en-US" altLang="ko-KR" sz="1400"/>
              <a:t>)</a:t>
            </a:r>
            <a:endParaRPr lang="ko-KR" altLang="en-US" sz="1400"/>
          </a:p>
          <a:p>
            <a:r>
              <a:rPr lang="ko-KR" altLang="en-US" sz="1400"/>
              <a:t>https://www.autodraw.com/</a:t>
            </a:r>
          </a:p>
          <a:p>
            <a:endParaRPr lang="ko-KR" altLang="en-US" sz="1400"/>
          </a:p>
          <a:p>
            <a:r>
              <a:rPr lang="en-US" altLang="ko-KR" sz="1400"/>
              <a:t>5</a:t>
            </a:r>
            <a:r>
              <a:rPr lang="ko-KR" altLang="en-US" sz="1400"/>
              <a:t>. 사진을 도트 또는 그림처럼 바꿔주는 사이트</a:t>
            </a:r>
          </a:p>
          <a:p>
            <a:r>
              <a:rPr lang="ko-KR" altLang="en-US" sz="1400"/>
              <a:t>https://app.monopro.org/pixel/</a:t>
            </a:r>
          </a:p>
        </p:txBody>
      </p:sp>
      <p:sp>
        <p:nvSpPr>
          <p:cNvPr id="5" name="직사각형 4"/>
          <p:cNvSpPr/>
          <p:nvPr/>
        </p:nvSpPr>
        <p:spPr>
          <a:xfrm>
            <a:off x="6166657" y="1552044"/>
            <a:ext cx="6096000" cy="3539430"/>
          </a:xfrm>
          <a:prstGeom prst="rect">
            <a:avLst/>
          </a:prstGeom>
        </p:spPr>
        <p:txBody>
          <a:bodyPr>
            <a:spAutoFit/>
          </a:bodyPr>
          <a:lstStyle/>
          <a:p>
            <a:r>
              <a:rPr lang="en-US" altLang="ko-KR" sz="1400" b="1">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b="1"/>
              <a:t>튜토리얼</a:t>
            </a:r>
            <a:endParaRPr lang="en-US" altLang="ko-KR" b="1"/>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a:p>
            <a:pPr marL="342900" indent="-342900">
              <a:buAutoNum type="arabicPeriod"/>
            </a:pPr>
            <a:endParaRPr lang="en-US" altLang="ko-KR" b="1"/>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2-1. </a:t>
            </a:r>
            <a:r>
              <a:rPr lang="ko-KR" altLang="en-US"/>
              <a:t>튜토리얼 </a:t>
            </a:r>
            <a:r>
              <a:rPr lang="en-US" altLang="ko-KR"/>
              <a:t>(</a:t>
            </a:r>
            <a:r>
              <a:rPr lang="ko-KR" altLang="en-US"/>
              <a:t>스토리</a:t>
            </a:r>
            <a:r>
              <a:rPr lang="en-US" altLang="ko-KR"/>
              <a:t>, </a:t>
            </a:r>
            <a:r>
              <a:rPr lang="ko-KR" altLang="en-US"/>
              <a:t>처음에 조금씩만 다르게</a:t>
            </a:r>
            <a:r>
              <a:rPr lang="en-US" altLang="ko-KR"/>
              <a:t>, </a:t>
            </a:r>
            <a:r>
              <a:rPr lang="ko-KR" altLang="en-US"/>
              <a:t>팀이름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2-2. </a:t>
            </a:r>
            <a:r>
              <a:rPr lang="ko-KR" altLang="en-US"/>
              <a:t>팀이름 설정</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 이름을 설정해주세요</a:t>
            </a:r>
            <a:r>
              <a:rPr lang="en-US" altLang="ko-KR">
                <a:solidFill>
                  <a:schemeClr val="tx1"/>
                </a:solidFill>
              </a:rPr>
              <a:t>.</a:t>
            </a:r>
          </a:p>
          <a:p>
            <a:pPr algn="ctr"/>
            <a:endParaRPr lang="en-US" altLang="ko-KR">
              <a:solidFill>
                <a:schemeClr val="tx1"/>
              </a:solidFill>
            </a:endParaRPr>
          </a:p>
          <a:p>
            <a:pPr algn="ctr"/>
            <a:endParaRPr lang="en-US" altLang="ko-KR">
              <a:solidFill>
                <a:schemeClr val="tx1"/>
              </a:solidFill>
            </a:endParaRPr>
          </a:p>
          <a:p>
            <a:pPr algn="ctr"/>
            <a:r>
              <a:rPr lang="en-US" altLang="ko-KR" sz="900">
                <a:solidFill>
                  <a:schemeClr val="tx1"/>
                </a:solidFill>
              </a:rPr>
              <a:t>10</a:t>
            </a:r>
            <a:r>
              <a:rPr lang="ko-KR" altLang="en-US" sz="900">
                <a:solidFill>
                  <a:schemeClr val="tx1"/>
                </a:solidFill>
              </a:rPr>
              <a:t>글자 이내로 입력할 수 있습니다</a:t>
            </a:r>
            <a:r>
              <a:rPr lang="en-US" altLang="ko-KR" sz="900">
                <a:solidFill>
                  <a:schemeClr val="tx1"/>
                </a:solidFill>
              </a:rPr>
              <a:t>. </a:t>
            </a:r>
            <a:r>
              <a:rPr lang="ko-KR" altLang="en-US" sz="900">
                <a:solidFill>
                  <a:schemeClr val="tx1"/>
                </a:solidFill>
              </a:rPr>
              <a:t>특수문자 입력은 불가능 합니다</a:t>
            </a:r>
            <a:r>
              <a:rPr lang="en-US" altLang="ko-KR" sz="90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확인</a:t>
            </a: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lumMod val="85000"/>
                  </a:schemeClr>
                </a:solidFill>
              </a:rPr>
              <a:t>팀 이름을 입력해 주세요</a:t>
            </a:r>
            <a:r>
              <a:rPr lang="en-US" altLang="ko-KR">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Tree>
    <p:extLst>
      <p:ext uri="{BB962C8B-B14F-4D97-AF65-F5344CB8AC3E}">
        <p14:creationId xmlns:p14="http://schemas.microsoft.com/office/powerpoint/2010/main" val="2136793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7910</TotalTime>
  <Words>1804</Words>
  <Application>Microsoft Office PowerPoint</Application>
  <PresentationFormat>와이드스크린</PresentationFormat>
  <Paragraphs>671</Paragraphs>
  <Slides>52</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52</vt:i4>
      </vt:variant>
    </vt:vector>
  </HeadingPairs>
  <TitlesOfParts>
    <vt:vector size="65" baseType="lpstr">
      <vt:lpstr>Alata</vt:lpstr>
      <vt:lpstr>AR CENA</vt:lpstr>
      <vt:lpstr>BatmanForeverAlternate</vt:lpstr>
      <vt:lpstr>Josefin Sans</vt:lpstr>
      <vt:lpstr>굴림</vt:lpstr>
      <vt:lpstr>나눔고딕</vt:lpstr>
      <vt:lpstr>나눔바른고딕</vt:lpstr>
      <vt:lpstr>맑은 고딕</vt:lpstr>
      <vt:lpstr>휴먼모음T</vt:lpstr>
      <vt:lpstr>휴먼엑스포</vt:lpstr>
      <vt:lpstr>Arial</vt:lpstr>
      <vt:lpstr>Lucida Sans</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목차</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김락원</cp:lastModifiedBy>
  <cp:revision>446</cp:revision>
  <dcterms:created xsi:type="dcterms:W3CDTF">2020-09-18T14:01:49Z</dcterms:created>
  <dcterms:modified xsi:type="dcterms:W3CDTF">2020-10-25T14:15:08Z</dcterms:modified>
</cp:coreProperties>
</file>